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74" r:id="rId5"/>
    <p:sldId id="258" r:id="rId6"/>
    <p:sldId id="260" r:id="rId7"/>
    <p:sldId id="268" r:id="rId8"/>
    <p:sldId id="261" r:id="rId9"/>
    <p:sldId id="266" r:id="rId10"/>
    <p:sldId id="269" r:id="rId11"/>
    <p:sldId id="276" r:id="rId12"/>
    <p:sldId id="277" r:id="rId13"/>
    <p:sldId id="265" r:id="rId14"/>
    <p:sldId id="284" r:id="rId15"/>
    <p:sldId id="281" r:id="rId16"/>
    <p:sldId id="262" r:id="rId17"/>
    <p:sldId id="263" r:id="rId18"/>
    <p:sldId id="272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6F67F"/>
    <a:srgbClr val="FF0000"/>
    <a:srgbClr val="660066"/>
    <a:srgbClr val="FFE593"/>
    <a:srgbClr val="D2A000"/>
    <a:srgbClr val="CC66FF"/>
    <a:srgbClr val="49A63C"/>
    <a:srgbClr val="3E2F00"/>
    <a:srgbClr val="0B8B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268" autoAdjust="0"/>
    <p:restoredTop sz="94918" autoAdjust="0"/>
  </p:normalViewPr>
  <p:slideViewPr>
    <p:cSldViewPr>
      <p:cViewPr varScale="1">
        <p:scale>
          <a:sx n="73" d="100"/>
          <a:sy n="73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33CC"/>
                </a:solidFill>
              </a:rPr>
              <a:t>Comparison of Economizer’s</a:t>
            </a:r>
            <a:endParaRPr lang="en-US" sz="2800" dirty="0">
              <a:solidFill>
                <a:srgbClr val="FF33CC"/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1"/>
          <c:order val="1"/>
          <c:tx>
            <c:strRef>
              <c:f>Sheet1!$C$1</c:f>
              <c:strCache>
                <c:ptCount val="1"/>
                <c:pt idx="0">
                  <c:v>Rising FW Temp oC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Sheet1!$A$2:$A$5</c:f>
              <c:strCache>
                <c:ptCount val="3"/>
                <c:pt idx="0">
                  <c:v>Previous Economizer </c:v>
                </c:pt>
                <c:pt idx="1">
                  <c:v>Case-1</c:v>
                </c:pt>
                <c:pt idx="2">
                  <c:v>Case-2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22</c:v>
                </c:pt>
                <c:pt idx="1">
                  <c:v>47</c:v>
                </c:pt>
                <c:pt idx="2">
                  <c:v>40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Stack Temp oC2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Sheet1!$A$2:$A$5</c:f>
              <c:strCache>
                <c:ptCount val="3"/>
                <c:pt idx="0">
                  <c:v>Previous Economizer </c:v>
                </c:pt>
                <c:pt idx="1">
                  <c:v>Case-1</c:v>
                </c:pt>
                <c:pt idx="2">
                  <c:v>Case-2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220</c:v>
                </c:pt>
                <c:pt idx="1">
                  <c:v>140</c:v>
                </c:pt>
                <c:pt idx="2">
                  <c:v>170</c:v>
                </c:pt>
              </c:numCache>
            </c:numRef>
          </c:val>
        </c:ser>
        <c:dLbls/>
        <c:axId val="132803584"/>
        <c:axId val="132809472"/>
      </c:barChar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Heating Surface m2</c:v>
                </c:pt>
              </c:strCache>
            </c:strRef>
          </c:tx>
          <c:spPr>
            <a:ln>
              <a:solidFill>
                <a:srgbClr val="36F67F"/>
              </a:solidFill>
            </a:ln>
          </c:spPr>
          <c:dLbls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Sheet1!$A$2:$A$5</c:f>
              <c:strCache>
                <c:ptCount val="3"/>
                <c:pt idx="0">
                  <c:v>Previous Economizer </c:v>
                </c:pt>
                <c:pt idx="1">
                  <c:v>Case-1</c:v>
                </c:pt>
                <c:pt idx="2">
                  <c:v>Case-2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</c:v>
                </c:pt>
                <c:pt idx="1">
                  <c:v>263</c:v>
                </c:pt>
                <c:pt idx="2">
                  <c:v>200</c:v>
                </c:pt>
              </c:numCache>
            </c:numRef>
          </c:val>
        </c:ser>
        <c:dLbls/>
        <c:marker val="1"/>
        <c:axId val="132816896"/>
        <c:axId val="132811008"/>
      </c:lineChart>
      <c:catAx>
        <c:axId val="132803584"/>
        <c:scaling>
          <c:orientation val="minMax"/>
        </c:scaling>
        <c:axPos val="b"/>
        <c:tickLblPos val="nextTo"/>
        <c:crossAx val="132809472"/>
        <c:crosses val="autoZero"/>
        <c:auto val="1"/>
        <c:lblAlgn val="ctr"/>
        <c:lblOffset val="100"/>
      </c:catAx>
      <c:valAx>
        <c:axId val="132809472"/>
        <c:scaling>
          <c:orientation val="minMax"/>
        </c:scaling>
        <c:axPos val="l"/>
        <c:majorGridlines/>
        <c:numFmt formatCode="General" sourceLinked="1"/>
        <c:tickLblPos val="nextTo"/>
        <c:crossAx val="132803584"/>
        <c:crosses val="autoZero"/>
        <c:crossBetween val="between"/>
      </c:valAx>
      <c:valAx>
        <c:axId val="132811008"/>
        <c:scaling>
          <c:orientation val="minMax"/>
          <c:max val="500"/>
          <c:min val="50"/>
        </c:scaling>
        <c:axPos val="r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accent4"/>
                </a:solidFill>
              </a:defRPr>
            </a:pPr>
            <a:endParaRPr lang="en-US"/>
          </a:p>
        </c:txPr>
        <c:crossAx val="132816896"/>
        <c:crosses val="max"/>
        <c:crossBetween val="between"/>
      </c:valAx>
      <c:catAx>
        <c:axId val="132816896"/>
        <c:scaling>
          <c:orientation val="minMax"/>
        </c:scaling>
        <c:delete val="1"/>
        <c:axPos val="b"/>
        <c:tickLblPos val="nextTo"/>
        <c:crossAx val="132811008"/>
        <c:crosses val="autoZero"/>
        <c:auto val="1"/>
        <c:lblAlgn val="ctr"/>
        <c:lblOffset val="100"/>
      </c:catAx>
      <c:spPr>
        <a:solidFill>
          <a:schemeClr val="accent1"/>
        </a:solidFill>
      </c:spPr>
    </c:plotArea>
    <c:legend>
      <c:legendPos val="r"/>
      <c:layout>
        <c:manualLayout>
          <c:xMode val="edge"/>
          <c:yMode val="edge"/>
          <c:x val="0.72511625206141272"/>
          <c:y val="0.454858480527772"/>
          <c:w val="0.26535990523308489"/>
          <c:h val="0.18753511385401156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D6938-BADF-40EB-8256-40062E99920C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79D6FF-79AB-4D65-8AF8-64D9059109B7}">
      <dgm:prSet phldrT="[Text]"/>
      <dgm:spPr>
        <a:solidFill>
          <a:srgbClr val="CC66FF">
            <a:alpha val="90000"/>
          </a:srgbClr>
        </a:solidFill>
      </dgm:spPr>
      <dgm:t>
        <a:bodyPr/>
        <a:lstStyle/>
        <a:p>
          <a:r>
            <a:rPr lang="en-US" b="1" dirty="0"/>
            <a:t>Boiler Draft </a:t>
          </a:r>
        </a:p>
      </dgm:t>
    </dgm:pt>
    <dgm:pt modelId="{04B1BFC1-BB96-4DAA-84AE-83A0E78DE32A}" type="parTrans" cxnId="{C5038DA5-4536-4B36-919B-D385CC68F358}">
      <dgm:prSet/>
      <dgm:spPr/>
      <dgm:t>
        <a:bodyPr/>
        <a:lstStyle/>
        <a:p>
          <a:endParaRPr lang="en-US"/>
        </a:p>
      </dgm:t>
    </dgm:pt>
    <dgm:pt modelId="{799CA759-C268-48DD-A678-8A19216BA0B2}" type="sibTrans" cxnId="{C5038DA5-4536-4B36-919B-D385CC68F358}">
      <dgm:prSet/>
      <dgm:spPr/>
      <dgm:t>
        <a:bodyPr/>
        <a:lstStyle/>
        <a:p>
          <a:endParaRPr lang="en-US"/>
        </a:p>
      </dgm:t>
    </dgm:pt>
    <dgm:pt modelId="{BA771E7C-62F2-4987-AA11-3D427483AA56}">
      <dgm:prSet phldrT="[Text]"/>
      <dgm:spPr/>
      <dgm:t>
        <a:bodyPr/>
        <a:lstStyle/>
        <a:p>
          <a:r>
            <a:rPr lang="en-US"/>
            <a:t>Natural Draft </a:t>
          </a:r>
          <a:endParaRPr lang="en-US" dirty="0"/>
        </a:p>
      </dgm:t>
    </dgm:pt>
    <dgm:pt modelId="{F1FCD0CA-BC4C-4733-8BA4-6960090F177C}" type="parTrans" cxnId="{91E76CBB-0DE0-4A39-9E78-56674D08D21B}">
      <dgm:prSet/>
      <dgm:spPr/>
      <dgm:t>
        <a:bodyPr/>
        <a:lstStyle/>
        <a:p>
          <a:endParaRPr lang="en-US"/>
        </a:p>
      </dgm:t>
    </dgm:pt>
    <dgm:pt modelId="{0DAFDC98-8567-4168-B24B-4A992BEEF8E6}" type="sibTrans" cxnId="{91E76CBB-0DE0-4A39-9E78-56674D08D21B}">
      <dgm:prSet/>
      <dgm:spPr/>
      <dgm:t>
        <a:bodyPr/>
        <a:lstStyle/>
        <a:p>
          <a:endParaRPr lang="en-US"/>
        </a:p>
      </dgm:t>
    </dgm:pt>
    <dgm:pt modelId="{1C8D45EA-CF51-441E-8398-74C8E4297AD2}">
      <dgm:prSet phldrT="[Text]"/>
      <dgm:spPr/>
      <dgm:t>
        <a:bodyPr/>
        <a:lstStyle/>
        <a:p>
          <a:r>
            <a:rPr lang="en-US"/>
            <a:t>Artificial Draft </a:t>
          </a:r>
          <a:endParaRPr lang="en-US" dirty="0"/>
        </a:p>
      </dgm:t>
    </dgm:pt>
    <dgm:pt modelId="{5999D28E-8347-4E04-8595-1B83C3F60198}" type="parTrans" cxnId="{1B838270-39A8-49B9-859A-55C04F892C88}">
      <dgm:prSet/>
      <dgm:spPr/>
      <dgm:t>
        <a:bodyPr/>
        <a:lstStyle/>
        <a:p>
          <a:endParaRPr lang="en-US"/>
        </a:p>
      </dgm:t>
    </dgm:pt>
    <dgm:pt modelId="{562071C4-9FAE-4F68-9AB0-3F10C6623FD5}" type="sibTrans" cxnId="{1B838270-39A8-49B9-859A-55C04F892C88}">
      <dgm:prSet/>
      <dgm:spPr/>
      <dgm:t>
        <a:bodyPr/>
        <a:lstStyle/>
        <a:p>
          <a:endParaRPr lang="en-US"/>
        </a:p>
      </dgm:t>
    </dgm:pt>
    <dgm:pt modelId="{F3478C36-0DDF-4A5D-A79B-C7C8DBE5B580}">
      <dgm:prSet/>
      <dgm:spPr/>
      <dgm:t>
        <a:bodyPr/>
        <a:lstStyle/>
        <a:p>
          <a:r>
            <a:rPr lang="en-US"/>
            <a:t>Steam jet Draft</a:t>
          </a:r>
          <a:endParaRPr lang="en-US" dirty="0"/>
        </a:p>
      </dgm:t>
    </dgm:pt>
    <dgm:pt modelId="{090F8376-CE6D-47EF-8E9E-9A920B5FA227}" type="parTrans" cxnId="{998C7140-DE1A-4968-8020-5C718E6F6B6D}">
      <dgm:prSet/>
      <dgm:spPr/>
      <dgm:t>
        <a:bodyPr/>
        <a:lstStyle/>
        <a:p>
          <a:endParaRPr lang="en-US"/>
        </a:p>
      </dgm:t>
    </dgm:pt>
    <dgm:pt modelId="{CC1E5FA9-F570-4383-9BB6-E4ED74ACD7D4}" type="sibTrans" cxnId="{998C7140-DE1A-4968-8020-5C718E6F6B6D}">
      <dgm:prSet/>
      <dgm:spPr/>
      <dgm:t>
        <a:bodyPr/>
        <a:lstStyle/>
        <a:p>
          <a:endParaRPr lang="en-US"/>
        </a:p>
      </dgm:t>
    </dgm:pt>
    <dgm:pt modelId="{23C415C7-5245-4065-B55F-1B96C2B23C15}">
      <dgm:prSet/>
      <dgm:spPr/>
      <dgm:t>
        <a:bodyPr/>
        <a:lstStyle/>
        <a:p>
          <a:r>
            <a:rPr lang="en-US"/>
            <a:t>Mechanical Draft </a:t>
          </a:r>
          <a:endParaRPr lang="en-US" dirty="0"/>
        </a:p>
      </dgm:t>
    </dgm:pt>
    <dgm:pt modelId="{DAC3A950-7546-4C6E-9909-9AA14A2D8234}" type="parTrans" cxnId="{C465E6D7-6DC8-413A-BA7F-06CAAD4377BC}">
      <dgm:prSet/>
      <dgm:spPr/>
      <dgm:t>
        <a:bodyPr/>
        <a:lstStyle/>
        <a:p>
          <a:endParaRPr lang="en-US"/>
        </a:p>
      </dgm:t>
    </dgm:pt>
    <dgm:pt modelId="{78A08051-0976-44A7-A990-72EF70717313}" type="sibTrans" cxnId="{C465E6D7-6DC8-413A-BA7F-06CAAD4377BC}">
      <dgm:prSet/>
      <dgm:spPr/>
      <dgm:t>
        <a:bodyPr/>
        <a:lstStyle/>
        <a:p>
          <a:endParaRPr lang="en-US"/>
        </a:p>
      </dgm:t>
    </dgm:pt>
    <dgm:pt modelId="{43CB39B7-2567-414E-935F-923032DA88FB}">
      <dgm:prSet/>
      <dgm:spPr/>
      <dgm:t>
        <a:bodyPr/>
        <a:lstStyle/>
        <a:p>
          <a:r>
            <a:rPr lang="en-US" dirty="0"/>
            <a:t>Forced Draft</a:t>
          </a:r>
        </a:p>
      </dgm:t>
    </dgm:pt>
    <dgm:pt modelId="{48BC79F1-2CF0-402E-B527-1279C6EF0195}" type="parTrans" cxnId="{B982C0A2-5028-4CBE-B152-87C4B57E1F52}">
      <dgm:prSet/>
      <dgm:spPr/>
      <dgm:t>
        <a:bodyPr/>
        <a:lstStyle/>
        <a:p>
          <a:endParaRPr lang="en-US"/>
        </a:p>
      </dgm:t>
    </dgm:pt>
    <dgm:pt modelId="{0C67AC32-134E-43A2-A86E-5A8563358FF6}" type="sibTrans" cxnId="{B982C0A2-5028-4CBE-B152-87C4B57E1F52}">
      <dgm:prSet/>
      <dgm:spPr/>
      <dgm:t>
        <a:bodyPr/>
        <a:lstStyle/>
        <a:p>
          <a:endParaRPr lang="en-US"/>
        </a:p>
      </dgm:t>
    </dgm:pt>
    <dgm:pt modelId="{EF7FF87C-96AB-448B-95D5-310BAB095290}">
      <dgm:prSet/>
      <dgm:spPr/>
      <dgm:t>
        <a:bodyPr/>
        <a:lstStyle/>
        <a:p>
          <a:r>
            <a:rPr lang="en-US" dirty="0"/>
            <a:t>Induced Draft</a:t>
          </a:r>
        </a:p>
      </dgm:t>
    </dgm:pt>
    <dgm:pt modelId="{89A32D02-5421-482F-A39B-8B3BD419BBC2}" type="parTrans" cxnId="{E607BF2C-9A18-4345-B794-1D8A241A49E2}">
      <dgm:prSet/>
      <dgm:spPr/>
      <dgm:t>
        <a:bodyPr/>
        <a:lstStyle/>
        <a:p>
          <a:endParaRPr lang="en-US"/>
        </a:p>
      </dgm:t>
    </dgm:pt>
    <dgm:pt modelId="{DFE2ACB8-9D1B-4B6A-B507-2C6E32354D3F}" type="sibTrans" cxnId="{E607BF2C-9A18-4345-B794-1D8A241A49E2}">
      <dgm:prSet/>
      <dgm:spPr/>
      <dgm:t>
        <a:bodyPr/>
        <a:lstStyle/>
        <a:p>
          <a:endParaRPr lang="en-US"/>
        </a:p>
      </dgm:t>
    </dgm:pt>
    <dgm:pt modelId="{B203208A-3BBD-4A01-AED6-A82D8077808C}">
      <dgm:prSet/>
      <dgm:spPr/>
      <dgm:t>
        <a:bodyPr/>
        <a:lstStyle/>
        <a:p>
          <a:r>
            <a:rPr lang="en-US" dirty="0"/>
            <a:t>Balanced Draft </a:t>
          </a:r>
        </a:p>
      </dgm:t>
    </dgm:pt>
    <dgm:pt modelId="{24B2372B-E6BF-4F80-AB99-692C7E346211}" type="parTrans" cxnId="{9D805906-E405-4BB0-B0A2-EAD01CEB41FE}">
      <dgm:prSet/>
      <dgm:spPr/>
      <dgm:t>
        <a:bodyPr/>
        <a:lstStyle/>
        <a:p>
          <a:endParaRPr lang="en-US"/>
        </a:p>
      </dgm:t>
    </dgm:pt>
    <dgm:pt modelId="{8787018C-664E-472E-97E1-411EB92D26ED}" type="sibTrans" cxnId="{9D805906-E405-4BB0-B0A2-EAD01CEB41FE}">
      <dgm:prSet/>
      <dgm:spPr/>
      <dgm:t>
        <a:bodyPr/>
        <a:lstStyle/>
        <a:p>
          <a:endParaRPr lang="en-US"/>
        </a:p>
      </dgm:t>
    </dgm:pt>
    <dgm:pt modelId="{2ABDCE2B-8913-40E9-849D-F612EA18DB25}" type="pres">
      <dgm:prSet presAssocID="{432D6938-BADF-40EB-8256-40062E9992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232FAF-B24F-4C54-BF5E-36A179CA4047}" type="pres">
      <dgm:prSet presAssocID="{8379D6FF-79AB-4D65-8AF8-64D9059109B7}" presName="hierRoot1" presStyleCnt="0"/>
      <dgm:spPr/>
    </dgm:pt>
    <dgm:pt modelId="{B5E1B803-D3A3-44EE-944D-5EC58409ED78}" type="pres">
      <dgm:prSet presAssocID="{8379D6FF-79AB-4D65-8AF8-64D9059109B7}" presName="composite" presStyleCnt="0"/>
      <dgm:spPr/>
    </dgm:pt>
    <dgm:pt modelId="{A8CC472C-927F-4AFD-9E80-79B8B7DCD8E5}" type="pres">
      <dgm:prSet presAssocID="{8379D6FF-79AB-4D65-8AF8-64D9059109B7}" presName="background" presStyleLbl="node0" presStyleIdx="0" presStyleCnt="1"/>
      <dgm:spPr>
        <a:solidFill>
          <a:srgbClr val="00B050"/>
        </a:solidFill>
        <a:effectLst/>
      </dgm:spPr>
      <dgm:t>
        <a:bodyPr/>
        <a:lstStyle/>
        <a:p>
          <a:endParaRPr lang="en-US"/>
        </a:p>
      </dgm:t>
    </dgm:pt>
    <dgm:pt modelId="{4C8FAD9F-0993-4286-85B4-8B63FC91D9B2}" type="pres">
      <dgm:prSet presAssocID="{8379D6FF-79AB-4D65-8AF8-64D9059109B7}" presName="text" presStyleLbl="fgAcc0" presStyleIdx="0" presStyleCnt="1" custScaleX="189956" custScaleY="61040" custLinFactNeighborX="64833" custLinFactNeighborY="-540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AFC65-706C-4073-BDE6-25947F53629B}" type="pres">
      <dgm:prSet presAssocID="{8379D6FF-79AB-4D65-8AF8-64D9059109B7}" presName="hierChild2" presStyleCnt="0"/>
      <dgm:spPr/>
    </dgm:pt>
    <dgm:pt modelId="{B85E4F8B-4350-49FC-AD18-D8DBD4C2F215}" type="pres">
      <dgm:prSet presAssocID="{F1FCD0CA-BC4C-4733-8BA4-6960090F177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B770DB7-5729-436B-85A3-2B5B0D1426EA}" type="pres">
      <dgm:prSet presAssocID="{BA771E7C-62F2-4987-AA11-3D427483AA56}" presName="hierRoot2" presStyleCnt="0"/>
      <dgm:spPr/>
    </dgm:pt>
    <dgm:pt modelId="{BA5F1060-424D-47D7-ADAB-C86B0D664F18}" type="pres">
      <dgm:prSet presAssocID="{BA771E7C-62F2-4987-AA11-3D427483AA56}" presName="composite2" presStyleCnt="0"/>
      <dgm:spPr/>
    </dgm:pt>
    <dgm:pt modelId="{E15C097F-CEB6-49AC-B713-7CB1BCB8D354}" type="pres">
      <dgm:prSet presAssocID="{BA771E7C-62F2-4987-AA11-3D427483AA56}" presName="background2" presStyleLbl="node2" presStyleIdx="0" presStyleCnt="2"/>
      <dgm:spPr/>
    </dgm:pt>
    <dgm:pt modelId="{FB490A2C-077D-4D1B-A930-90C050511D61}" type="pres">
      <dgm:prSet presAssocID="{BA771E7C-62F2-4987-AA11-3D427483AA56}" presName="text2" presStyleLbl="fgAcc2" presStyleIdx="0" presStyleCnt="2" custScaleY="64691" custLinFactNeighborX="-5286" custLinFactNeighborY="-32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7C20AA-F12B-404B-85D1-CD0DF088E1BF}" type="pres">
      <dgm:prSet presAssocID="{BA771E7C-62F2-4987-AA11-3D427483AA56}" presName="hierChild3" presStyleCnt="0"/>
      <dgm:spPr/>
    </dgm:pt>
    <dgm:pt modelId="{95433AD0-C3A6-4998-AD99-00A066DF9F31}" type="pres">
      <dgm:prSet presAssocID="{5999D28E-8347-4E04-8595-1B83C3F6019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D3B99F-0CD4-40A5-AB35-2C7E09A75E7E}" type="pres">
      <dgm:prSet presAssocID="{1C8D45EA-CF51-441E-8398-74C8E4297AD2}" presName="hierRoot2" presStyleCnt="0"/>
      <dgm:spPr/>
    </dgm:pt>
    <dgm:pt modelId="{584C7BBE-AE53-4158-85C0-05C315A5BA1E}" type="pres">
      <dgm:prSet presAssocID="{1C8D45EA-CF51-441E-8398-74C8E4297AD2}" presName="composite2" presStyleCnt="0"/>
      <dgm:spPr/>
    </dgm:pt>
    <dgm:pt modelId="{D3ADA181-D84A-4C9D-826A-2588FD485299}" type="pres">
      <dgm:prSet presAssocID="{1C8D45EA-CF51-441E-8398-74C8E4297AD2}" presName="background2" presStyleLbl="node2" presStyleIdx="1" presStyleCnt="2"/>
      <dgm:spPr/>
    </dgm:pt>
    <dgm:pt modelId="{8C17BEC7-1467-4B09-BCD3-E7CF849B8792}" type="pres">
      <dgm:prSet presAssocID="{1C8D45EA-CF51-441E-8398-74C8E4297AD2}" presName="text2" presStyleLbl="fgAcc2" presStyleIdx="1" presStyleCnt="2" custScaleY="55252" custLinFactX="34448" custLinFactNeighborX="100000" custLinFactNeighborY="-326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6080E0-B092-4A43-BB3F-A6F3AB2E3A66}" type="pres">
      <dgm:prSet presAssocID="{1C8D45EA-CF51-441E-8398-74C8E4297AD2}" presName="hierChild3" presStyleCnt="0"/>
      <dgm:spPr/>
    </dgm:pt>
    <dgm:pt modelId="{B86472CE-FA1F-4934-8E68-5C4112DF4E04}" type="pres">
      <dgm:prSet presAssocID="{090F8376-CE6D-47EF-8E9E-9A920B5FA227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B815348-62CB-442E-BAAF-58B93C61C658}" type="pres">
      <dgm:prSet presAssocID="{F3478C36-0DDF-4A5D-A79B-C7C8DBE5B580}" presName="hierRoot3" presStyleCnt="0"/>
      <dgm:spPr/>
    </dgm:pt>
    <dgm:pt modelId="{D3242E9A-55C7-4272-9081-EC559C2CE103}" type="pres">
      <dgm:prSet presAssocID="{F3478C36-0DDF-4A5D-A79B-C7C8DBE5B580}" presName="composite3" presStyleCnt="0"/>
      <dgm:spPr/>
    </dgm:pt>
    <dgm:pt modelId="{AF9DCF93-D3B3-4EF5-8F70-36D9715B7E88}" type="pres">
      <dgm:prSet presAssocID="{F3478C36-0DDF-4A5D-A79B-C7C8DBE5B580}" presName="background3" presStyleLbl="node3" presStyleIdx="0" presStyleCnt="2"/>
      <dgm:spPr>
        <a:solidFill>
          <a:srgbClr val="FFC000"/>
        </a:solidFill>
      </dgm:spPr>
    </dgm:pt>
    <dgm:pt modelId="{165BB94C-BAAF-498C-826B-4C986326EC97}" type="pres">
      <dgm:prSet presAssocID="{F3478C36-0DDF-4A5D-A79B-C7C8DBE5B580}" presName="text3" presStyleLbl="fgAcc3" presStyleIdx="0" presStyleCnt="2" custScaleY="66230" custLinFactNeighborX="858" custLinFactNeighborY="-111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A1388F-E45B-435B-8D4A-0D7C95F9DB76}" type="pres">
      <dgm:prSet presAssocID="{F3478C36-0DDF-4A5D-A79B-C7C8DBE5B580}" presName="hierChild4" presStyleCnt="0"/>
      <dgm:spPr/>
    </dgm:pt>
    <dgm:pt modelId="{0B244FC7-3822-4E13-9841-EDAD2284EF0C}" type="pres">
      <dgm:prSet presAssocID="{DAC3A950-7546-4C6E-9909-9AA14A2D823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0F1DA1B-8B2C-44EA-A8E2-BD5DAFE56880}" type="pres">
      <dgm:prSet presAssocID="{23C415C7-5245-4065-B55F-1B96C2B23C15}" presName="hierRoot3" presStyleCnt="0"/>
      <dgm:spPr/>
    </dgm:pt>
    <dgm:pt modelId="{BBB22712-6564-4980-9707-3DDE1837264C}" type="pres">
      <dgm:prSet presAssocID="{23C415C7-5245-4065-B55F-1B96C2B23C15}" presName="composite3" presStyleCnt="0"/>
      <dgm:spPr/>
    </dgm:pt>
    <dgm:pt modelId="{4ABF61CF-1DEE-449F-88F7-D33C8B8D867C}" type="pres">
      <dgm:prSet presAssocID="{23C415C7-5245-4065-B55F-1B96C2B23C15}" presName="background3" presStyleLbl="node3" presStyleIdx="1" presStyleCnt="2"/>
      <dgm:spPr>
        <a:solidFill>
          <a:srgbClr val="FFC000"/>
        </a:solidFill>
      </dgm:spPr>
    </dgm:pt>
    <dgm:pt modelId="{150F45C7-2450-4746-B670-1D547E423521}" type="pres">
      <dgm:prSet presAssocID="{23C415C7-5245-4065-B55F-1B96C2B23C15}" presName="text3" presStyleLbl="fgAcc3" presStyleIdx="1" presStyleCnt="2" custScaleX="113908" custScaleY="66230" custLinFactX="2003" custLinFactNeighborX="100000" custLinFactNeighborY="-114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71A060-9566-4412-A194-85109B894C28}" type="pres">
      <dgm:prSet presAssocID="{23C415C7-5245-4065-B55F-1B96C2B23C15}" presName="hierChild4" presStyleCnt="0"/>
      <dgm:spPr/>
    </dgm:pt>
    <dgm:pt modelId="{21182ED4-BF4B-4E43-A8D8-BABCE07CFA8A}" type="pres">
      <dgm:prSet presAssocID="{48BC79F1-2CF0-402E-B527-1279C6EF0195}" presName="Name23" presStyleLbl="parChTrans1D4" presStyleIdx="0" presStyleCnt="3"/>
      <dgm:spPr/>
      <dgm:t>
        <a:bodyPr/>
        <a:lstStyle/>
        <a:p>
          <a:endParaRPr lang="en-US"/>
        </a:p>
      </dgm:t>
    </dgm:pt>
    <dgm:pt modelId="{F1787887-0CD3-4A51-B64F-DF28EA1F176A}" type="pres">
      <dgm:prSet presAssocID="{43CB39B7-2567-414E-935F-923032DA88FB}" presName="hierRoot4" presStyleCnt="0"/>
      <dgm:spPr/>
    </dgm:pt>
    <dgm:pt modelId="{568CDBE0-CD4F-4A9C-AC10-E1774B0988A1}" type="pres">
      <dgm:prSet presAssocID="{43CB39B7-2567-414E-935F-923032DA88FB}" presName="composite4" presStyleCnt="0"/>
      <dgm:spPr/>
    </dgm:pt>
    <dgm:pt modelId="{6F22B856-0C01-42C6-A95E-A9B4B41692FE}" type="pres">
      <dgm:prSet presAssocID="{43CB39B7-2567-414E-935F-923032DA88FB}" presName="background4" presStyleLbl="node4" presStyleIdx="0" presStyleCnt="3"/>
      <dgm:spPr/>
    </dgm:pt>
    <dgm:pt modelId="{18E08551-DA72-4C0D-96FE-FD545FC967D6}" type="pres">
      <dgm:prSet presAssocID="{43CB39B7-2567-414E-935F-923032DA88FB}" presName="text4" presStyleLbl="fgAcc4" presStyleIdx="0" presStyleCnt="3" custScaleY="65259" custLinFactX="-19205" custLinFactNeighborX="-100000" custLinFactNeighborY="224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E10604-D865-4CB9-A7BA-AAF90C5BAB8D}" type="pres">
      <dgm:prSet presAssocID="{43CB39B7-2567-414E-935F-923032DA88FB}" presName="hierChild5" presStyleCnt="0"/>
      <dgm:spPr/>
    </dgm:pt>
    <dgm:pt modelId="{EFD9CA08-589A-4EFB-9C5B-BF4B14D2664B}" type="pres">
      <dgm:prSet presAssocID="{89A32D02-5421-482F-A39B-8B3BD419BBC2}" presName="Name23" presStyleLbl="parChTrans1D4" presStyleIdx="1" presStyleCnt="3"/>
      <dgm:spPr/>
      <dgm:t>
        <a:bodyPr/>
        <a:lstStyle/>
        <a:p>
          <a:endParaRPr lang="en-US"/>
        </a:p>
      </dgm:t>
    </dgm:pt>
    <dgm:pt modelId="{80324531-7087-4767-A91D-90259A2A9ABF}" type="pres">
      <dgm:prSet presAssocID="{EF7FF87C-96AB-448B-95D5-310BAB095290}" presName="hierRoot4" presStyleCnt="0"/>
      <dgm:spPr/>
    </dgm:pt>
    <dgm:pt modelId="{A5EF096A-C7D8-430A-ABF1-C93835199E9E}" type="pres">
      <dgm:prSet presAssocID="{EF7FF87C-96AB-448B-95D5-310BAB095290}" presName="composite4" presStyleCnt="0"/>
      <dgm:spPr/>
    </dgm:pt>
    <dgm:pt modelId="{5A8B4C1A-50B2-4E98-A7EF-6B9AB3AA4984}" type="pres">
      <dgm:prSet presAssocID="{EF7FF87C-96AB-448B-95D5-310BAB095290}" presName="background4" presStyleLbl="node4" presStyleIdx="1" presStyleCnt="3"/>
      <dgm:spPr/>
    </dgm:pt>
    <dgm:pt modelId="{98E64E68-7C46-4768-9060-81FAB707350F}" type="pres">
      <dgm:prSet presAssocID="{EF7FF87C-96AB-448B-95D5-310BAB095290}" presName="text4" presStyleLbl="fgAcc4" presStyleIdx="1" presStyleCnt="3" custScaleY="65259" custLinFactNeighborX="-60125" custLinFactNeighborY="224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A61AD8-3ACC-408C-88B9-C50DA665D1AB}" type="pres">
      <dgm:prSet presAssocID="{EF7FF87C-96AB-448B-95D5-310BAB095290}" presName="hierChild5" presStyleCnt="0"/>
      <dgm:spPr/>
    </dgm:pt>
    <dgm:pt modelId="{E6656ED7-DFE7-4146-9F51-DC9C493105EC}" type="pres">
      <dgm:prSet presAssocID="{24B2372B-E6BF-4F80-AB99-692C7E346211}" presName="Name23" presStyleLbl="parChTrans1D4" presStyleIdx="2" presStyleCnt="3"/>
      <dgm:spPr/>
      <dgm:t>
        <a:bodyPr/>
        <a:lstStyle/>
        <a:p>
          <a:endParaRPr lang="en-US"/>
        </a:p>
      </dgm:t>
    </dgm:pt>
    <dgm:pt modelId="{48651ADD-9CB1-4AA0-8202-C4814D04686B}" type="pres">
      <dgm:prSet presAssocID="{B203208A-3BBD-4A01-AED6-A82D8077808C}" presName="hierRoot4" presStyleCnt="0"/>
      <dgm:spPr/>
    </dgm:pt>
    <dgm:pt modelId="{7711E2DC-ECE1-42B6-869D-672949E3C5CC}" type="pres">
      <dgm:prSet presAssocID="{B203208A-3BBD-4A01-AED6-A82D8077808C}" presName="composite4" presStyleCnt="0"/>
      <dgm:spPr/>
    </dgm:pt>
    <dgm:pt modelId="{B1B316F2-3F79-49F1-BC00-51D7D09A9548}" type="pres">
      <dgm:prSet presAssocID="{B203208A-3BBD-4A01-AED6-A82D8077808C}" presName="background4" presStyleLbl="node4" presStyleIdx="2" presStyleCnt="3"/>
      <dgm:spPr/>
    </dgm:pt>
    <dgm:pt modelId="{E5AF8223-C2A0-4B57-A646-C105DAF294EC}" type="pres">
      <dgm:prSet presAssocID="{B203208A-3BBD-4A01-AED6-A82D8077808C}" presName="text4" presStyleLbl="fgAcc4" presStyleIdx="2" presStyleCnt="3" custScaleY="65259" custLinFactNeighborX="-48885" custLinFactNeighborY="224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03B225-B3E0-422F-B7EE-172BCEAD82A4}" type="pres">
      <dgm:prSet presAssocID="{B203208A-3BBD-4A01-AED6-A82D8077808C}" presName="hierChild5" presStyleCnt="0"/>
      <dgm:spPr/>
    </dgm:pt>
  </dgm:ptLst>
  <dgm:cxnLst>
    <dgm:cxn modelId="{91E76CBB-0DE0-4A39-9E78-56674D08D21B}" srcId="{8379D6FF-79AB-4D65-8AF8-64D9059109B7}" destId="{BA771E7C-62F2-4987-AA11-3D427483AA56}" srcOrd="0" destOrd="0" parTransId="{F1FCD0CA-BC4C-4733-8BA4-6960090F177C}" sibTransId="{0DAFDC98-8567-4168-B24B-4A992BEEF8E6}"/>
    <dgm:cxn modelId="{A6CFB8C9-C04E-4057-92D3-DED9558AC09D}" type="presOf" srcId="{8379D6FF-79AB-4D65-8AF8-64D9059109B7}" destId="{4C8FAD9F-0993-4286-85B4-8B63FC91D9B2}" srcOrd="0" destOrd="0" presId="urn:microsoft.com/office/officeart/2005/8/layout/hierarchy1"/>
    <dgm:cxn modelId="{A38948DF-994F-425F-86C6-3449E92891DB}" type="presOf" srcId="{24B2372B-E6BF-4F80-AB99-692C7E346211}" destId="{E6656ED7-DFE7-4146-9F51-DC9C493105EC}" srcOrd="0" destOrd="0" presId="urn:microsoft.com/office/officeart/2005/8/layout/hierarchy1"/>
    <dgm:cxn modelId="{6485CD9C-F36E-4D6B-A711-55752893144B}" type="presOf" srcId="{BA771E7C-62F2-4987-AA11-3D427483AA56}" destId="{FB490A2C-077D-4D1B-A930-90C050511D61}" srcOrd="0" destOrd="0" presId="urn:microsoft.com/office/officeart/2005/8/layout/hierarchy1"/>
    <dgm:cxn modelId="{F7294600-090E-48AD-8C96-3FE4C1FB0F17}" type="presOf" srcId="{DAC3A950-7546-4C6E-9909-9AA14A2D8234}" destId="{0B244FC7-3822-4E13-9841-EDAD2284EF0C}" srcOrd="0" destOrd="0" presId="urn:microsoft.com/office/officeart/2005/8/layout/hierarchy1"/>
    <dgm:cxn modelId="{9FAF9331-3B09-46CE-B8FC-833E4D116A28}" type="presOf" srcId="{B203208A-3BBD-4A01-AED6-A82D8077808C}" destId="{E5AF8223-C2A0-4B57-A646-C105DAF294EC}" srcOrd="0" destOrd="0" presId="urn:microsoft.com/office/officeart/2005/8/layout/hierarchy1"/>
    <dgm:cxn modelId="{3FED79C9-2F3F-4CA6-A3B2-2308927AE75C}" type="presOf" srcId="{F3478C36-0DDF-4A5D-A79B-C7C8DBE5B580}" destId="{165BB94C-BAAF-498C-826B-4C986326EC97}" srcOrd="0" destOrd="0" presId="urn:microsoft.com/office/officeart/2005/8/layout/hierarchy1"/>
    <dgm:cxn modelId="{B982C0A2-5028-4CBE-B152-87C4B57E1F52}" srcId="{23C415C7-5245-4065-B55F-1B96C2B23C15}" destId="{43CB39B7-2567-414E-935F-923032DA88FB}" srcOrd="0" destOrd="0" parTransId="{48BC79F1-2CF0-402E-B527-1279C6EF0195}" sibTransId="{0C67AC32-134E-43A2-A86E-5A8563358FF6}"/>
    <dgm:cxn modelId="{3F0602DB-7AD2-41FF-9CD0-353670EF319B}" type="presOf" srcId="{1C8D45EA-CF51-441E-8398-74C8E4297AD2}" destId="{8C17BEC7-1467-4B09-BCD3-E7CF849B8792}" srcOrd="0" destOrd="0" presId="urn:microsoft.com/office/officeart/2005/8/layout/hierarchy1"/>
    <dgm:cxn modelId="{1B838270-39A8-49B9-859A-55C04F892C88}" srcId="{8379D6FF-79AB-4D65-8AF8-64D9059109B7}" destId="{1C8D45EA-CF51-441E-8398-74C8E4297AD2}" srcOrd="1" destOrd="0" parTransId="{5999D28E-8347-4E04-8595-1B83C3F60198}" sibTransId="{562071C4-9FAE-4F68-9AB0-3F10C6623FD5}"/>
    <dgm:cxn modelId="{24026A15-4154-4398-A33B-6E10EB5735DE}" type="presOf" srcId="{432D6938-BADF-40EB-8256-40062E99920C}" destId="{2ABDCE2B-8913-40E9-849D-F612EA18DB25}" srcOrd="0" destOrd="0" presId="urn:microsoft.com/office/officeart/2005/8/layout/hierarchy1"/>
    <dgm:cxn modelId="{9D805906-E405-4BB0-B0A2-EAD01CEB41FE}" srcId="{23C415C7-5245-4065-B55F-1B96C2B23C15}" destId="{B203208A-3BBD-4A01-AED6-A82D8077808C}" srcOrd="2" destOrd="0" parTransId="{24B2372B-E6BF-4F80-AB99-692C7E346211}" sibTransId="{8787018C-664E-472E-97E1-411EB92D26ED}"/>
    <dgm:cxn modelId="{584E7FAE-8502-4240-A7CF-0E41C53E2234}" type="presOf" srcId="{090F8376-CE6D-47EF-8E9E-9A920B5FA227}" destId="{B86472CE-FA1F-4934-8E68-5C4112DF4E04}" srcOrd="0" destOrd="0" presId="urn:microsoft.com/office/officeart/2005/8/layout/hierarchy1"/>
    <dgm:cxn modelId="{82996020-DB83-4163-BF2B-EE5984CFA7CB}" type="presOf" srcId="{F1FCD0CA-BC4C-4733-8BA4-6960090F177C}" destId="{B85E4F8B-4350-49FC-AD18-D8DBD4C2F215}" srcOrd="0" destOrd="0" presId="urn:microsoft.com/office/officeart/2005/8/layout/hierarchy1"/>
    <dgm:cxn modelId="{998C7140-DE1A-4968-8020-5C718E6F6B6D}" srcId="{1C8D45EA-CF51-441E-8398-74C8E4297AD2}" destId="{F3478C36-0DDF-4A5D-A79B-C7C8DBE5B580}" srcOrd="0" destOrd="0" parTransId="{090F8376-CE6D-47EF-8E9E-9A920B5FA227}" sibTransId="{CC1E5FA9-F570-4383-9BB6-E4ED74ACD7D4}"/>
    <dgm:cxn modelId="{6C965FC4-0D60-459F-8300-4AC98C5486C8}" type="presOf" srcId="{23C415C7-5245-4065-B55F-1B96C2B23C15}" destId="{150F45C7-2450-4746-B670-1D547E423521}" srcOrd="0" destOrd="0" presId="urn:microsoft.com/office/officeart/2005/8/layout/hierarchy1"/>
    <dgm:cxn modelId="{49440D88-0FC7-44BA-9FE4-0C05A59A69BC}" type="presOf" srcId="{48BC79F1-2CF0-402E-B527-1279C6EF0195}" destId="{21182ED4-BF4B-4E43-A8D8-BABCE07CFA8A}" srcOrd="0" destOrd="0" presId="urn:microsoft.com/office/officeart/2005/8/layout/hierarchy1"/>
    <dgm:cxn modelId="{14AB39A4-F46D-4B12-ACE3-DE9E0E11DB80}" type="presOf" srcId="{EF7FF87C-96AB-448B-95D5-310BAB095290}" destId="{98E64E68-7C46-4768-9060-81FAB707350F}" srcOrd="0" destOrd="0" presId="urn:microsoft.com/office/officeart/2005/8/layout/hierarchy1"/>
    <dgm:cxn modelId="{E607BF2C-9A18-4345-B794-1D8A241A49E2}" srcId="{23C415C7-5245-4065-B55F-1B96C2B23C15}" destId="{EF7FF87C-96AB-448B-95D5-310BAB095290}" srcOrd="1" destOrd="0" parTransId="{89A32D02-5421-482F-A39B-8B3BD419BBC2}" sibTransId="{DFE2ACB8-9D1B-4B6A-B507-2C6E32354D3F}"/>
    <dgm:cxn modelId="{C5038DA5-4536-4B36-919B-D385CC68F358}" srcId="{432D6938-BADF-40EB-8256-40062E99920C}" destId="{8379D6FF-79AB-4D65-8AF8-64D9059109B7}" srcOrd="0" destOrd="0" parTransId="{04B1BFC1-BB96-4DAA-84AE-83A0E78DE32A}" sibTransId="{799CA759-C268-48DD-A678-8A19216BA0B2}"/>
    <dgm:cxn modelId="{C465E6D7-6DC8-413A-BA7F-06CAAD4377BC}" srcId="{1C8D45EA-CF51-441E-8398-74C8E4297AD2}" destId="{23C415C7-5245-4065-B55F-1B96C2B23C15}" srcOrd="1" destOrd="0" parTransId="{DAC3A950-7546-4C6E-9909-9AA14A2D8234}" sibTransId="{78A08051-0976-44A7-A990-72EF70717313}"/>
    <dgm:cxn modelId="{F28E9C6C-36E6-42B0-8E8B-3D5657304D4E}" type="presOf" srcId="{43CB39B7-2567-414E-935F-923032DA88FB}" destId="{18E08551-DA72-4C0D-96FE-FD545FC967D6}" srcOrd="0" destOrd="0" presId="urn:microsoft.com/office/officeart/2005/8/layout/hierarchy1"/>
    <dgm:cxn modelId="{E81446E0-0E36-4EB9-A71A-AD965B78329F}" type="presOf" srcId="{5999D28E-8347-4E04-8595-1B83C3F60198}" destId="{95433AD0-C3A6-4998-AD99-00A066DF9F31}" srcOrd="0" destOrd="0" presId="urn:microsoft.com/office/officeart/2005/8/layout/hierarchy1"/>
    <dgm:cxn modelId="{C6F0274C-AFFC-4CC6-8E8E-97745B738DD4}" type="presOf" srcId="{89A32D02-5421-482F-A39B-8B3BD419BBC2}" destId="{EFD9CA08-589A-4EFB-9C5B-BF4B14D2664B}" srcOrd="0" destOrd="0" presId="urn:microsoft.com/office/officeart/2005/8/layout/hierarchy1"/>
    <dgm:cxn modelId="{101A4514-8617-46DC-AF03-D4FFDABE5A49}" type="presParOf" srcId="{2ABDCE2B-8913-40E9-849D-F612EA18DB25}" destId="{CD232FAF-B24F-4C54-BF5E-36A179CA4047}" srcOrd="0" destOrd="0" presId="urn:microsoft.com/office/officeart/2005/8/layout/hierarchy1"/>
    <dgm:cxn modelId="{A10DEE01-EB94-4981-B865-5D06312E3C0E}" type="presParOf" srcId="{CD232FAF-B24F-4C54-BF5E-36A179CA4047}" destId="{B5E1B803-D3A3-44EE-944D-5EC58409ED78}" srcOrd="0" destOrd="0" presId="urn:microsoft.com/office/officeart/2005/8/layout/hierarchy1"/>
    <dgm:cxn modelId="{E7BA4107-7722-452A-902B-1AB585763323}" type="presParOf" srcId="{B5E1B803-D3A3-44EE-944D-5EC58409ED78}" destId="{A8CC472C-927F-4AFD-9E80-79B8B7DCD8E5}" srcOrd="0" destOrd="0" presId="urn:microsoft.com/office/officeart/2005/8/layout/hierarchy1"/>
    <dgm:cxn modelId="{A5C43E6D-5AA8-4A82-AA10-E7F5C7436775}" type="presParOf" srcId="{B5E1B803-D3A3-44EE-944D-5EC58409ED78}" destId="{4C8FAD9F-0993-4286-85B4-8B63FC91D9B2}" srcOrd="1" destOrd="0" presId="urn:microsoft.com/office/officeart/2005/8/layout/hierarchy1"/>
    <dgm:cxn modelId="{F820A888-D7A3-4DBE-A12A-F946D3DA4696}" type="presParOf" srcId="{CD232FAF-B24F-4C54-BF5E-36A179CA4047}" destId="{E28AFC65-706C-4073-BDE6-25947F53629B}" srcOrd="1" destOrd="0" presId="urn:microsoft.com/office/officeart/2005/8/layout/hierarchy1"/>
    <dgm:cxn modelId="{6481F402-02B6-4B60-82A6-CC02A4FFE0AC}" type="presParOf" srcId="{E28AFC65-706C-4073-BDE6-25947F53629B}" destId="{B85E4F8B-4350-49FC-AD18-D8DBD4C2F215}" srcOrd="0" destOrd="0" presId="urn:microsoft.com/office/officeart/2005/8/layout/hierarchy1"/>
    <dgm:cxn modelId="{BE490F7C-FB76-43E2-8E6D-BD0DB0FDCE67}" type="presParOf" srcId="{E28AFC65-706C-4073-BDE6-25947F53629B}" destId="{4B770DB7-5729-436B-85A3-2B5B0D1426EA}" srcOrd="1" destOrd="0" presId="urn:microsoft.com/office/officeart/2005/8/layout/hierarchy1"/>
    <dgm:cxn modelId="{C4C0644E-291A-4DD4-9DCF-AB69D26899B2}" type="presParOf" srcId="{4B770DB7-5729-436B-85A3-2B5B0D1426EA}" destId="{BA5F1060-424D-47D7-ADAB-C86B0D664F18}" srcOrd="0" destOrd="0" presId="urn:microsoft.com/office/officeart/2005/8/layout/hierarchy1"/>
    <dgm:cxn modelId="{D2DD7D43-4FA4-4B85-9F50-540926FB18F7}" type="presParOf" srcId="{BA5F1060-424D-47D7-ADAB-C86B0D664F18}" destId="{E15C097F-CEB6-49AC-B713-7CB1BCB8D354}" srcOrd="0" destOrd="0" presId="urn:microsoft.com/office/officeart/2005/8/layout/hierarchy1"/>
    <dgm:cxn modelId="{25C49CFE-5FA0-4558-8103-B1DE20E08243}" type="presParOf" srcId="{BA5F1060-424D-47D7-ADAB-C86B0D664F18}" destId="{FB490A2C-077D-4D1B-A930-90C050511D61}" srcOrd="1" destOrd="0" presId="urn:microsoft.com/office/officeart/2005/8/layout/hierarchy1"/>
    <dgm:cxn modelId="{4579AFC0-7213-43FB-AAE1-24B638D36F92}" type="presParOf" srcId="{4B770DB7-5729-436B-85A3-2B5B0D1426EA}" destId="{C27C20AA-F12B-404B-85D1-CD0DF088E1BF}" srcOrd="1" destOrd="0" presId="urn:microsoft.com/office/officeart/2005/8/layout/hierarchy1"/>
    <dgm:cxn modelId="{1239ABCA-888B-491B-A8A1-7CEA8F7FF2C0}" type="presParOf" srcId="{E28AFC65-706C-4073-BDE6-25947F53629B}" destId="{95433AD0-C3A6-4998-AD99-00A066DF9F31}" srcOrd="2" destOrd="0" presId="urn:microsoft.com/office/officeart/2005/8/layout/hierarchy1"/>
    <dgm:cxn modelId="{149D0CB6-346E-464B-A57B-F723BF39C98E}" type="presParOf" srcId="{E28AFC65-706C-4073-BDE6-25947F53629B}" destId="{47D3B99F-0CD4-40A5-AB35-2C7E09A75E7E}" srcOrd="3" destOrd="0" presId="urn:microsoft.com/office/officeart/2005/8/layout/hierarchy1"/>
    <dgm:cxn modelId="{E1A576FA-C192-4768-B4E2-8704528F6691}" type="presParOf" srcId="{47D3B99F-0CD4-40A5-AB35-2C7E09A75E7E}" destId="{584C7BBE-AE53-4158-85C0-05C315A5BA1E}" srcOrd="0" destOrd="0" presId="urn:microsoft.com/office/officeart/2005/8/layout/hierarchy1"/>
    <dgm:cxn modelId="{A1E91F2C-3D61-460B-A952-7B6A42C1F728}" type="presParOf" srcId="{584C7BBE-AE53-4158-85C0-05C315A5BA1E}" destId="{D3ADA181-D84A-4C9D-826A-2588FD485299}" srcOrd="0" destOrd="0" presId="urn:microsoft.com/office/officeart/2005/8/layout/hierarchy1"/>
    <dgm:cxn modelId="{D7E14052-A24F-4B59-BEB2-336B57C5BFC0}" type="presParOf" srcId="{584C7BBE-AE53-4158-85C0-05C315A5BA1E}" destId="{8C17BEC7-1467-4B09-BCD3-E7CF849B8792}" srcOrd="1" destOrd="0" presId="urn:microsoft.com/office/officeart/2005/8/layout/hierarchy1"/>
    <dgm:cxn modelId="{6E510829-590E-4DB6-A18F-059F550DF3FE}" type="presParOf" srcId="{47D3B99F-0CD4-40A5-AB35-2C7E09A75E7E}" destId="{B76080E0-B092-4A43-BB3F-A6F3AB2E3A66}" srcOrd="1" destOrd="0" presId="urn:microsoft.com/office/officeart/2005/8/layout/hierarchy1"/>
    <dgm:cxn modelId="{0582678D-78C2-48D1-A8A1-AD204E5064C8}" type="presParOf" srcId="{B76080E0-B092-4A43-BB3F-A6F3AB2E3A66}" destId="{B86472CE-FA1F-4934-8E68-5C4112DF4E04}" srcOrd="0" destOrd="0" presId="urn:microsoft.com/office/officeart/2005/8/layout/hierarchy1"/>
    <dgm:cxn modelId="{5922C39F-C274-4DE0-BBBF-DA4269E420CA}" type="presParOf" srcId="{B76080E0-B092-4A43-BB3F-A6F3AB2E3A66}" destId="{CB815348-62CB-442E-BAAF-58B93C61C658}" srcOrd="1" destOrd="0" presId="urn:microsoft.com/office/officeart/2005/8/layout/hierarchy1"/>
    <dgm:cxn modelId="{7BDFE95C-C3DD-4FCE-9BE9-9DC741957E3F}" type="presParOf" srcId="{CB815348-62CB-442E-BAAF-58B93C61C658}" destId="{D3242E9A-55C7-4272-9081-EC559C2CE103}" srcOrd="0" destOrd="0" presId="urn:microsoft.com/office/officeart/2005/8/layout/hierarchy1"/>
    <dgm:cxn modelId="{C0C6AA00-3CCE-4C3F-8350-DF53FD616E43}" type="presParOf" srcId="{D3242E9A-55C7-4272-9081-EC559C2CE103}" destId="{AF9DCF93-D3B3-4EF5-8F70-36D9715B7E88}" srcOrd="0" destOrd="0" presId="urn:microsoft.com/office/officeart/2005/8/layout/hierarchy1"/>
    <dgm:cxn modelId="{D39B2C9F-E2D0-4904-8F98-CBE83E5EDC85}" type="presParOf" srcId="{D3242E9A-55C7-4272-9081-EC559C2CE103}" destId="{165BB94C-BAAF-498C-826B-4C986326EC97}" srcOrd="1" destOrd="0" presId="urn:microsoft.com/office/officeart/2005/8/layout/hierarchy1"/>
    <dgm:cxn modelId="{3FE780AD-3272-40F6-B2C4-11001916B9DA}" type="presParOf" srcId="{CB815348-62CB-442E-BAAF-58B93C61C658}" destId="{A8A1388F-E45B-435B-8D4A-0D7C95F9DB76}" srcOrd="1" destOrd="0" presId="urn:microsoft.com/office/officeart/2005/8/layout/hierarchy1"/>
    <dgm:cxn modelId="{19196CAC-6BF0-4B11-8E35-F824FBEC88AE}" type="presParOf" srcId="{B76080E0-B092-4A43-BB3F-A6F3AB2E3A66}" destId="{0B244FC7-3822-4E13-9841-EDAD2284EF0C}" srcOrd="2" destOrd="0" presId="urn:microsoft.com/office/officeart/2005/8/layout/hierarchy1"/>
    <dgm:cxn modelId="{69D9B2F6-9477-4DDE-92CA-5127EDBD8F82}" type="presParOf" srcId="{B76080E0-B092-4A43-BB3F-A6F3AB2E3A66}" destId="{10F1DA1B-8B2C-44EA-A8E2-BD5DAFE56880}" srcOrd="3" destOrd="0" presId="urn:microsoft.com/office/officeart/2005/8/layout/hierarchy1"/>
    <dgm:cxn modelId="{F79B1D6C-E5D8-4B80-8006-525930F72B6A}" type="presParOf" srcId="{10F1DA1B-8B2C-44EA-A8E2-BD5DAFE56880}" destId="{BBB22712-6564-4980-9707-3DDE1837264C}" srcOrd="0" destOrd="0" presId="urn:microsoft.com/office/officeart/2005/8/layout/hierarchy1"/>
    <dgm:cxn modelId="{8D9FA9B9-3FE9-4875-8682-7CA6ACB59F48}" type="presParOf" srcId="{BBB22712-6564-4980-9707-3DDE1837264C}" destId="{4ABF61CF-1DEE-449F-88F7-D33C8B8D867C}" srcOrd="0" destOrd="0" presId="urn:microsoft.com/office/officeart/2005/8/layout/hierarchy1"/>
    <dgm:cxn modelId="{ACD67B97-1CE9-441B-B6BD-280E045F4E93}" type="presParOf" srcId="{BBB22712-6564-4980-9707-3DDE1837264C}" destId="{150F45C7-2450-4746-B670-1D547E423521}" srcOrd="1" destOrd="0" presId="urn:microsoft.com/office/officeart/2005/8/layout/hierarchy1"/>
    <dgm:cxn modelId="{588E956D-3A79-49A3-BBA7-C63F014AD181}" type="presParOf" srcId="{10F1DA1B-8B2C-44EA-A8E2-BD5DAFE56880}" destId="{AE71A060-9566-4412-A194-85109B894C28}" srcOrd="1" destOrd="0" presId="urn:microsoft.com/office/officeart/2005/8/layout/hierarchy1"/>
    <dgm:cxn modelId="{0694393A-3D47-41C4-BC90-67622F28372B}" type="presParOf" srcId="{AE71A060-9566-4412-A194-85109B894C28}" destId="{21182ED4-BF4B-4E43-A8D8-BABCE07CFA8A}" srcOrd="0" destOrd="0" presId="urn:microsoft.com/office/officeart/2005/8/layout/hierarchy1"/>
    <dgm:cxn modelId="{564E3E7E-DF65-4354-A158-E756BDB319AA}" type="presParOf" srcId="{AE71A060-9566-4412-A194-85109B894C28}" destId="{F1787887-0CD3-4A51-B64F-DF28EA1F176A}" srcOrd="1" destOrd="0" presId="urn:microsoft.com/office/officeart/2005/8/layout/hierarchy1"/>
    <dgm:cxn modelId="{395A4429-888D-4A61-9F92-AE29764E6BA6}" type="presParOf" srcId="{F1787887-0CD3-4A51-B64F-DF28EA1F176A}" destId="{568CDBE0-CD4F-4A9C-AC10-E1774B0988A1}" srcOrd="0" destOrd="0" presId="urn:microsoft.com/office/officeart/2005/8/layout/hierarchy1"/>
    <dgm:cxn modelId="{E94B0697-E1D5-421B-85A3-072A9F22DF0D}" type="presParOf" srcId="{568CDBE0-CD4F-4A9C-AC10-E1774B0988A1}" destId="{6F22B856-0C01-42C6-A95E-A9B4B41692FE}" srcOrd="0" destOrd="0" presId="urn:microsoft.com/office/officeart/2005/8/layout/hierarchy1"/>
    <dgm:cxn modelId="{49748C9B-F4BD-4AF7-9F19-5F505B0569C4}" type="presParOf" srcId="{568CDBE0-CD4F-4A9C-AC10-E1774B0988A1}" destId="{18E08551-DA72-4C0D-96FE-FD545FC967D6}" srcOrd="1" destOrd="0" presId="urn:microsoft.com/office/officeart/2005/8/layout/hierarchy1"/>
    <dgm:cxn modelId="{7F647F1D-C8DE-4C8C-A651-5DBE20F1E5A5}" type="presParOf" srcId="{F1787887-0CD3-4A51-B64F-DF28EA1F176A}" destId="{B4E10604-D865-4CB9-A7BA-AAF90C5BAB8D}" srcOrd="1" destOrd="0" presId="urn:microsoft.com/office/officeart/2005/8/layout/hierarchy1"/>
    <dgm:cxn modelId="{8BCA5F73-88B0-4EE6-A741-0C4CBAB35573}" type="presParOf" srcId="{AE71A060-9566-4412-A194-85109B894C28}" destId="{EFD9CA08-589A-4EFB-9C5B-BF4B14D2664B}" srcOrd="2" destOrd="0" presId="urn:microsoft.com/office/officeart/2005/8/layout/hierarchy1"/>
    <dgm:cxn modelId="{8953EEC3-232D-42BF-A88A-3CD4D40D1FD4}" type="presParOf" srcId="{AE71A060-9566-4412-A194-85109B894C28}" destId="{80324531-7087-4767-A91D-90259A2A9ABF}" srcOrd="3" destOrd="0" presId="urn:microsoft.com/office/officeart/2005/8/layout/hierarchy1"/>
    <dgm:cxn modelId="{255816C5-6A60-4277-8B80-8D5634D8CE06}" type="presParOf" srcId="{80324531-7087-4767-A91D-90259A2A9ABF}" destId="{A5EF096A-C7D8-430A-ABF1-C93835199E9E}" srcOrd="0" destOrd="0" presId="urn:microsoft.com/office/officeart/2005/8/layout/hierarchy1"/>
    <dgm:cxn modelId="{4FDA95AE-DD6F-4980-B0B7-2EFCB458B4CD}" type="presParOf" srcId="{A5EF096A-C7D8-430A-ABF1-C93835199E9E}" destId="{5A8B4C1A-50B2-4E98-A7EF-6B9AB3AA4984}" srcOrd="0" destOrd="0" presId="urn:microsoft.com/office/officeart/2005/8/layout/hierarchy1"/>
    <dgm:cxn modelId="{5ED4EF8B-8175-4720-938F-564C9C670697}" type="presParOf" srcId="{A5EF096A-C7D8-430A-ABF1-C93835199E9E}" destId="{98E64E68-7C46-4768-9060-81FAB707350F}" srcOrd="1" destOrd="0" presId="urn:microsoft.com/office/officeart/2005/8/layout/hierarchy1"/>
    <dgm:cxn modelId="{31CDB308-5BEB-48FC-986F-4C0D1B2D0CA0}" type="presParOf" srcId="{80324531-7087-4767-A91D-90259A2A9ABF}" destId="{19A61AD8-3ACC-408C-88B9-C50DA665D1AB}" srcOrd="1" destOrd="0" presId="urn:microsoft.com/office/officeart/2005/8/layout/hierarchy1"/>
    <dgm:cxn modelId="{9301D496-1F99-4FB8-9758-170D1137967D}" type="presParOf" srcId="{AE71A060-9566-4412-A194-85109B894C28}" destId="{E6656ED7-DFE7-4146-9F51-DC9C493105EC}" srcOrd="4" destOrd="0" presId="urn:microsoft.com/office/officeart/2005/8/layout/hierarchy1"/>
    <dgm:cxn modelId="{100088C7-93F6-4BA5-BEC9-C2ADBD49363A}" type="presParOf" srcId="{AE71A060-9566-4412-A194-85109B894C28}" destId="{48651ADD-9CB1-4AA0-8202-C4814D04686B}" srcOrd="5" destOrd="0" presId="urn:microsoft.com/office/officeart/2005/8/layout/hierarchy1"/>
    <dgm:cxn modelId="{232FA973-1C09-4673-8B90-F1431C809735}" type="presParOf" srcId="{48651ADD-9CB1-4AA0-8202-C4814D04686B}" destId="{7711E2DC-ECE1-42B6-869D-672949E3C5CC}" srcOrd="0" destOrd="0" presId="urn:microsoft.com/office/officeart/2005/8/layout/hierarchy1"/>
    <dgm:cxn modelId="{7883888E-B0B4-4C83-AD7F-D2B305F251DC}" type="presParOf" srcId="{7711E2DC-ECE1-42B6-869D-672949E3C5CC}" destId="{B1B316F2-3F79-49F1-BC00-51D7D09A9548}" srcOrd="0" destOrd="0" presId="urn:microsoft.com/office/officeart/2005/8/layout/hierarchy1"/>
    <dgm:cxn modelId="{1A353E1A-F347-4E13-8C3D-45BA9B50FCB2}" type="presParOf" srcId="{7711E2DC-ECE1-42B6-869D-672949E3C5CC}" destId="{E5AF8223-C2A0-4B57-A646-C105DAF294EC}" srcOrd="1" destOrd="0" presId="urn:microsoft.com/office/officeart/2005/8/layout/hierarchy1"/>
    <dgm:cxn modelId="{B15DBC3A-1A74-4E93-BE39-F4E9C12073CC}" type="presParOf" srcId="{48651ADD-9CB1-4AA0-8202-C4814D04686B}" destId="{4103B225-B3E0-422F-B7EE-172BCEAD82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56ED7-DFE7-4146-9F51-DC9C493105EC}">
      <dsp:nvSpPr>
        <dsp:cNvPr id="0" name=""/>
        <dsp:cNvSpPr/>
      </dsp:nvSpPr>
      <dsp:spPr>
        <a:xfrm>
          <a:off x="5327554" y="3233744"/>
          <a:ext cx="497906" cy="879777"/>
        </a:xfrm>
        <a:custGeom>
          <a:avLst/>
          <a:gdLst/>
          <a:ahLst/>
          <a:cxnLst/>
          <a:rect l="0" t="0" r="0" b="0"/>
          <a:pathLst>
            <a:path>
              <a:moveTo>
                <a:pt x="497906" y="0"/>
              </a:moveTo>
              <a:lnTo>
                <a:pt x="497906" y="718869"/>
              </a:lnTo>
              <a:lnTo>
                <a:pt x="0" y="718869"/>
              </a:lnTo>
              <a:lnTo>
                <a:pt x="0" y="8797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9CA08-589A-4EFB-9C5B-BF4B14D2664B}">
      <dsp:nvSpPr>
        <dsp:cNvPr id="0" name=""/>
        <dsp:cNvSpPr/>
      </dsp:nvSpPr>
      <dsp:spPr>
        <a:xfrm>
          <a:off x="3009401" y="3233744"/>
          <a:ext cx="2816059" cy="879777"/>
        </a:xfrm>
        <a:custGeom>
          <a:avLst/>
          <a:gdLst/>
          <a:ahLst/>
          <a:cxnLst/>
          <a:rect l="0" t="0" r="0" b="0"/>
          <a:pathLst>
            <a:path>
              <a:moveTo>
                <a:pt x="2816059" y="0"/>
              </a:moveTo>
              <a:lnTo>
                <a:pt x="2816059" y="718869"/>
              </a:lnTo>
              <a:lnTo>
                <a:pt x="0" y="718869"/>
              </a:lnTo>
              <a:lnTo>
                <a:pt x="0" y="8797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82ED4-BF4B-4E43-A8D8-BABCE07CFA8A}">
      <dsp:nvSpPr>
        <dsp:cNvPr id="0" name=""/>
        <dsp:cNvSpPr/>
      </dsp:nvSpPr>
      <dsp:spPr>
        <a:xfrm>
          <a:off x="675475" y="3233744"/>
          <a:ext cx="5149985" cy="879777"/>
        </a:xfrm>
        <a:custGeom>
          <a:avLst/>
          <a:gdLst/>
          <a:ahLst/>
          <a:cxnLst/>
          <a:rect l="0" t="0" r="0" b="0"/>
          <a:pathLst>
            <a:path>
              <a:moveTo>
                <a:pt x="5149985" y="0"/>
              </a:moveTo>
              <a:lnTo>
                <a:pt x="5149985" y="718869"/>
              </a:lnTo>
              <a:lnTo>
                <a:pt x="0" y="718869"/>
              </a:lnTo>
              <a:lnTo>
                <a:pt x="0" y="8797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44FC7-3822-4E13-9841-EDAD2284EF0C}">
      <dsp:nvSpPr>
        <dsp:cNvPr id="0" name=""/>
        <dsp:cNvSpPr/>
      </dsp:nvSpPr>
      <dsp:spPr>
        <a:xfrm>
          <a:off x="5327548" y="1765055"/>
          <a:ext cx="497911" cy="738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294"/>
              </a:lnTo>
              <a:lnTo>
                <a:pt x="497911" y="577294"/>
              </a:lnTo>
              <a:lnTo>
                <a:pt x="497911" y="7382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472CE-FA1F-4934-8E68-5C4112DF4E04}">
      <dsp:nvSpPr>
        <dsp:cNvPr id="0" name=""/>
        <dsp:cNvSpPr/>
      </dsp:nvSpPr>
      <dsp:spPr>
        <a:xfrm>
          <a:off x="1824928" y="1765055"/>
          <a:ext cx="3502619" cy="741279"/>
        </a:xfrm>
        <a:custGeom>
          <a:avLst/>
          <a:gdLst/>
          <a:ahLst/>
          <a:cxnLst/>
          <a:rect l="0" t="0" r="0" b="0"/>
          <a:pathLst>
            <a:path>
              <a:moveTo>
                <a:pt x="3502619" y="0"/>
              </a:moveTo>
              <a:lnTo>
                <a:pt x="3502619" y="580371"/>
              </a:lnTo>
              <a:lnTo>
                <a:pt x="0" y="580371"/>
              </a:lnTo>
              <a:lnTo>
                <a:pt x="0" y="7412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33AD0-C3A6-4998-AD99-00A066DF9F31}">
      <dsp:nvSpPr>
        <dsp:cNvPr id="0" name=""/>
        <dsp:cNvSpPr/>
      </dsp:nvSpPr>
      <dsp:spPr>
        <a:xfrm>
          <a:off x="3056919" y="489900"/>
          <a:ext cx="2270628" cy="66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843"/>
              </a:lnTo>
              <a:lnTo>
                <a:pt x="2270628" y="504843"/>
              </a:lnTo>
              <a:lnTo>
                <a:pt x="2270628" y="6657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E4F8B-4350-49FC-AD18-D8DBD4C2F215}">
      <dsp:nvSpPr>
        <dsp:cNvPr id="0" name=""/>
        <dsp:cNvSpPr/>
      </dsp:nvSpPr>
      <dsp:spPr>
        <a:xfrm>
          <a:off x="777537" y="489900"/>
          <a:ext cx="2279382" cy="661758"/>
        </a:xfrm>
        <a:custGeom>
          <a:avLst/>
          <a:gdLst/>
          <a:ahLst/>
          <a:cxnLst/>
          <a:rect l="0" t="0" r="0" b="0"/>
          <a:pathLst>
            <a:path>
              <a:moveTo>
                <a:pt x="2279382" y="0"/>
              </a:moveTo>
              <a:lnTo>
                <a:pt x="2279382" y="500851"/>
              </a:lnTo>
              <a:lnTo>
                <a:pt x="0" y="500851"/>
              </a:lnTo>
              <a:lnTo>
                <a:pt x="0" y="66175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C472C-927F-4AFD-9E80-79B8B7DCD8E5}">
      <dsp:nvSpPr>
        <dsp:cNvPr id="0" name=""/>
        <dsp:cNvSpPr/>
      </dsp:nvSpPr>
      <dsp:spPr>
        <a:xfrm>
          <a:off x="1407213" y="-183343"/>
          <a:ext cx="3299413" cy="67324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8FAD9F-0993-4286-85B4-8B63FC91D9B2}">
      <dsp:nvSpPr>
        <dsp:cNvPr id="0" name=""/>
        <dsp:cNvSpPr/>
      </dsp:nvSpPr>
      <dsp:spPr>
        <a:xfrm>
          <a:off x="1600205" y="0"/>
          <a:ext cx="3299413" cy="673243"/>
        </a:xfrm>
        <a:prstGeom prst="roundRect">
          <a:avLst>
            <a:gd name="adj" fmla="val 10000"/>
          </a:avLst>
        </a:prstGeom>
        <a:solidFill>
          <a:srgbClr val="CC66FF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Boiler Draft </a:t>
          </a:r>
        </a:p>
      </dsp:txBody>
      <dsp:txXfrm>
        <a:off x="1619924" y="19719"/>
        <a:ext cx="3259975" cy="633805"/>
      </dsp:txXfrm>
    </dsp:sp>
    <dsp:sp modelId="{E15C097F-CEB6-49AC-B713-7CB1BCB8D354}">
      <dsp:nvSpPr>
        <dsp:cNvPr id="0" name=""/>
        <dsp:cNvSpPr/>
      </dsp:nvSpPr>
      <dsp:spPr>
        <a:xfrm>
          <a:off x="-90930" y="1151658"/>
          <a:ext cx="1736935" cy="713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490A2C-077D-4D1B-A930-90C050511D61}">
      <dsp:nvSpPr>
        <dsp:cNvPr id="0" name=""/>
        <dsp:cNvSpPr/>
      </dsp:nvSpPr>
      <dsp:spPr>
        <a:xfrm>
          <a:off x="102062" y="1335002"/>
          <a:ext cx="1736935" cy="713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Natural Draft </a:t>
          </a:r>
          <a:endParaRPr lang="en-US" sz="1900" kern="1200" dirty="0"/>
        </a:p>
      </dsp:txBody>
      <dsp:txXfrm>
        <a:off x="122960" y="1355900"/>
        <a:ext cx="1695139" cy="671716"/>
      </dsp:txXfrm>
    </dsp:sp>
    <dsp:sp modelId="{D3ADA181-D84A-4C9D-826A-2588FD485299}">
      <dsp:nvSpPr>
        <dsp:cNvPr id="0" name=""/>
        <dsp:cNvSpPr/>
      </dsp:nvSpPr>
      <dsp:spPr>
        <a:xfrm>
          <a:off x="4459080" y="1155651"/>
          <a:ext cx="1736935" cy="609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17BEC7-1467-4B09-BCD3-E7CF849B8792}">
      <dsp:nvSpPr>
        <dsp:cNvPr id="0" name=""/>
        <dsp:cNvSpPr/>
      </dsp:nvSpPr>
      <dsp:spPr>
        <a:xfrm>
          <a:off x="4652073" y="1338994"/>
          <a:ext cx="1736935" cy="609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Artificial Draft </a:t>
          </a:r>
          <a:endParaRPr lang="en-US" sz="1900" kern="1200" dirty="0"/>
        </a:p>
      </dsp:txBody>
      <dsp:txXfrm>
        <a:off x="4669922" y="1356843"/>
        <a:ext cx="1701237" cy="573706"/>
      </dsp:txXfrm>
    </dsp:sp>
    <dsp:sp modelId="{AF9DCF93-D3B3-4EF5-8F70-36D9715B7E88}">
      <dsp:nvSpPr>
        <dsp:cNvPr id="0" name=""/>
        <dsp:cNvSpPr/>
      </dsp:nvSpPr>
      <dsp:spPr>
        <a:xfrm>
          <a:off x="956460" y="2506335"/>
          <a:ext cx="1736935" cy="73048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5BB94C-BAAF-498C-826B-4C986326EC97}">
      <dsp:nvSpPr>
        <dsp:cNvPr id="0" name=""/>
        <dsp:cNvSpPr/>
      </dsp:nvSpPr>
      <dsp:spPr>
        <a:xfrm>
          <a:off x="1149453" y="2689678"/>
          <a:ext cx="1736935" cy="730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Steam jet Draft</a:t>
          </a:r>
          <a:endParaRPr lang="en-US" sz="1900" kern="1200" dirty="0"/>
        </a:p>
      </dsp:txBody>
      <dsp:txXfrm>
        <a:off x="1170848" y="2711073"/>
        <a:ext cx="1694145" cy="687696"/>
      </dsp:txXfrm>
    </dsp:sp>
    <dsp:sp modelId="{4ABF61CF-1DEE-449F-88F7-D33C8B8D867C}">
      <dsp:nvSpPr>
        <dsp:cNvPr id="0" name=""/>
        <dsp:cNvSpPr/>
      </dsp:nvSpPr>
      <dsp:spPr>
        <a:xfrm>
          <a:off x="4836206" y="2503257"/>
          <a:ext cx="1978508" cy="73048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0F45C7-2450-4746-B670-1D547E423521}">
      <dsp:nvSpPr>
        <dsp:cNvPr id="0" name=""/>
        <dsp:cNvSpPr/>
      </dsp:nvSpPr>
      <dsp:spPr>
        <a:xfrm>
          <a:off x="5029199" y="2686601"/>
          <a:ext cx="1978508" cy="730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Mechanical Draft </a:t>
          </a:r>
          <a:endParaRPr lang="en-US" sz="1900" kern="1200" dirty="0"/>
        </a:p>
      </dsp:txBody>
      <dsp:txXfrm>
        <a:off x="5050594" y="2707996"/>
        <a:ext cx="1935718" cy="687696"/>
      </dsp:txXfrm>
    </dsp:sp>
    <dsp:sp modelId="{6F22B856-0C01-42C6-A95E-A9B4B41692FE}">
      <dsp:nvSpPr>
        <dsp:cNvPr id="0" name=""/>
        <dsp:cNvSpPr/>
      </dsp:nvSpPr>
      <dsp:spPr>
        <a:xfrm>
          <a:off x="-192992" y="4113521"/>
          <a:ext cx="1736935" cy="719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E08551-DA72-4C0D-96FE-FD545FC967D6}">
      <dsp:nvSpPr>
        <dsp:cNvPr id="0" name=""/>
        <dsp:cNvSpPr/>
      </dsp:nvSpPr>
      <dsp:spPr>
        <a:xfrm>
          <a:off x="0" y="4296864"/>
          <a:ext cx="1736935" cy="71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Forced Draft</a:t>
          </a:r>
        </a:p>
      </dsp:txBody>
      <dsp:txXfrm>
        <a:off x="21082" y="4317946"/>
        <a:ext cx="1694771" cy="677612"/>
      </dsp:txXfrm>
    </dsp:sp>
    <dsp:sp modelId="{5A8B4C1A-50B2-4E98-A7EF-6B9AB3AA4984}">
      <dsp:nvSpPr>
        <dsp:cNvPr id="0" name=""/>
        <dsp:cNvSpPr/>
      </dsp:nvSpPr>
      <dsp:spPr>
        <a:xfrm>
          <a:off x="2140933" y="4113521"/>
          <a:ext cx="1736935" cy="719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E64E68-7C46-4768-9060-81FAB707350F}">
      <dsp:nvSpPr>
        <dsp:cNvPr id="0" name=""/>
        <dsp:cNvSpPr/>
      </dsp:nvSpPr>
      <dsp:spPr>
        <a:xfrm>
          <a:off x="2333926" y="4296864"/>
          <a:ext cx="1736935" cy="71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Induced Draft</a:t>
          </a:r>
        </a:p>
      </dsp:txBody>
      <dsp:txXfrm>
        <a:off x="2355008" y="4317946"/>
        <a:ext cx="1694771" cy="677612"/>
      </dsp:txXfrm>
    </dsp:sp>
    <dsp:sp modelId="{B1B316F2-3F79-49F1-BC00-51D7D09A9548}">
      <dsp:nvSpPr>
        <dsp:cNvPr id="0" name=""/>
        <dsp:cNvSpPr/>
      </dsp:nvSpPr>
      <dsp:spPr>
        <a:xfrm>
          <a:off x="4459086" y="4113521"/>
          <a:ext cx="1736935" cy="719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AF8223-C2A0-4B57-A646-C105DAF294EC}">
      <dsp:nvSpPr>
        <dsp:cNvPr id="0" name=""/>
        <dsp:cNvSpPr/>
      </dsp:nvSpPr>
      <dsp:spPr>
        <a:xfrm>
          <a:off x="4652079" y="4296864"/>
          <a:ext cx="1736935" cy="719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Balanced Draft </a:t>
          </a:r>
        </a:p>
      </dsp:txBody>
      <dsp:txXfrm>
        <a:off x="4673161" y="4317946"/>
        <a:ext cx="1694771" cy="677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AF3D7-65B9-493D-A763-F0B1BFAD196E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233A9-87FF-4D08-A1B1-73294F5AE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50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42B7B-39D5-411E-B7FC-36071AAC0D15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35610-29B6-4A61-91E5-C421DA516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73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35610-29B6-4A61-91E5-C421DA516A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493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35610-29B6-4A61-91E5-C421DA516A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35610-29B6-4A61-91E5-C421DA516A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35610-29B6-4A61-91E5-C421DA516A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35610-29B6-4A61-91E5-C421DA516A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35610-29B6-4A61-91E5-C421DA516A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35610-29B6-4A61-91E5-C421DA516A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35610-29B6-4A61-91E5-C421DA516A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6205-EDE8-4F51-8B26-8D6A43379602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1E03-AE5C-4DAF-BE52-915B86B9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6205-EDE8-4F51-8B26-8D6A43379602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1E03-AE5C-4DAF-BE52-915B86B9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6205-EDE8-4F51-8B26-8D6A43379602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1E03-AE5C-4DAF-BE52-915B86B9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6205-EDE8-4F51-8B26-8D6A43379602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1E03-AE5C-4DAF-BE52-915B86B9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6205-EDE8-4F51-8B26-8D6A43379602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1E03-AE5C-4DAF-BE52-915B86B9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6205-EDE8-4F51-8B26-8D6A43379602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1E03-AE5C-4DAF-BE52-915B86B9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6205-EDE8-4F51-8B26-8D6A43379602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1E03-AE5C-4DAF-BE52-915B86B9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6205-EDE8-4F51-8B26-8D6A43379602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1E03-AE5C-4DAF-BE52-915B86B9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6205-EDE8-4F51-8B26-8D6A43379602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1E03-AE5C-4DAF-BE52-915B86B9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6205-EDE8-4F51-8B26-8D6A43379602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1E03-AE5C-4DAF-BE52-915B86B9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6205-EDE8-4F51-8B26-8D6A43379602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1E03-AE5C-4DAF-BE52-915B86B9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16205-EDE8-4F51-8B26-8D6A43379602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B1E03-AE5C-4DAF-BE52-915B86B96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36F67F"/>
                </a:solidFill>
              </a:rPr>
              <a:t>Significance of Draft system &amp; Performance of Economizer</a:t>
            </a:r>
            <a:r>
              <a:rPr lang="en-US" dirty="0">
                <a:solidFill>
                  <a:srgbClr val="36F67F"/>
                </a:solidFill>
              </a:rPr>
              <a:t/>
            </a:r>
            <a:br>
              <a:rPr lang="en-US" dirty="0">
                <a:solidFill>
                  <a:srgbClr val="36F67F"/>
                </a:solidFill>
              </a:rPr>
            </a:br>
            <a:r>
              <a:rPr lang="en-US" dirty="0">
                <a:solidFill>
                  <a:srgbClr val="36F67F"/>
                </a:solidFill>
              </a:rPr>
              <a:t> </a:t>
            </a:r>
            <a:br>
              <a:rPr lang="en-US" dirty="0">
                <a:solidFill>
                  <a:srgbClr val="36F67F"/>
                </a:solidFill>
              </a:rPr>
            </a:br>
            <a:endParaRPr lang="en-US" dirty="0">
              <a:solidFill>
                <a:srgbClr val="36F67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33CC"/>
                </a:solidFill>
              </a:rPr>
              <a:t>Engineer Sher Khan Khoso</a:t>
            </a:r>
            <a:endParaRPr lang="en-US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FF33CC"/>
                </a:solidFill>
              </a:rPr>
              <a:t>Chief Engineer</a:t>
            </a:r>
            <a:endParaRPr lang="en-US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FF33CC"/>
                </a:solidFill>
              </a:rPr>
              <a:t>Matiari Sugar Mills Ltd.</a:t>
            </a:r>
            <a:endParaRPr lang="en-US" dirty="0">
              <a:solidFill>
                <a:srgbClr val="FF33CC"/>
              </a:solidFill>
            </a:endParaRPr>
          </a:p>
          <a:p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E1309C-B973-4508-B631-940A223DF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5" y="0"/>
            <a:ext cx="12073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Case 1:  </a:t>
            </a:r>
            <a:r>
              <a:rPr lang="en-US" dirty="0">
                <a:solidFill>
                  <a:srgbClr val="FF33CC"/>
                </a:solidFill>
              </a:rPr>
              <a:t>specification of Economizer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76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Coil length 			= </a:t>
            </a:r>
            <a:r>
              <a:rPr lang="en-US" sz="2000" dirty="0" smtClean="0">
                <a:solidFill>
                  <a:schemeClr val="bg1"/>
                </a:solidFill>
              </a:rPr>
              <a:t>55 </a:t>
            </a:r>
            <a:r>
              <a:rPr lang="en-US" sz="2000" dirty="0">
                <a:solidFill>
                  <a:schemeClr val="bg1"/>
                </a:solidFill>
              </a:rPr>
              <a:t>m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No . Of coils 			= </a:t>
            </a:r>
            <a:r>
              <a:rPr lang="en-US" sz="2000" dirty="0" smtClean="0">
                <a:solidFill>
                  <a:schemeClr val="bg1"/>
                </a:solidFill>
              </a:rPr>
              <a:t>48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Diameter of tube </a:t>
            </a:r>
            <a:r>
              <a:rPr lang="en-US" sz="2000" dirty="0" smtClean="0">
                <a:solidFill>
                  <a:schemeClr val="bg1"/>
                </a:solidFill>
              </a:rPr>
              <a:t>(mm)</a:t>
            </a:r>
            <a:r>
              <a:rPr lang="en-US" sz="2000" dirty="0">
                <a:solidFill>
                  <a:schemeClr val="bg1"/>
                </a:solidFill>
              </a:rPr>
              <a:t>		= </a:t>
            </a:r>
            <a:r>
              <a:rPr lang="en-US" sz="2000" dirty="0" smtClean="0">
                <a:solidFill>
                  <a:schemeClr val="bg1"/>
                </a:solidFill>
              </a:rPr>
              <a:t>31.8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H.S of economizer 		= </a:t>
            </a:r>
            <a:r>
              <a:rPr lang="en-US" sz="2000" dirty="0" smtClean="0">
                <a:solidFill>
                  <a:schemeClr val="bg1"/>
                </a:solidFill>
              </a:rPr>
              <a:t>263 </a:t>
            </a:r>
            <a:r>
              <a:rPr lang="en-US" sz="2000" dirty="0">
                <a:solidFill>
                  <a:schemeClr val="bg1"/>
                </a:solidFill>
              </a:rPr>
              <a:t>m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Rise in feed water temp	= </a:t>
            </a:r>
            <a:r>
              <a:rPr lang="en-US" sz="2000" dirty="0" smtClean="0">
                <a:solidFill>
                  <a:schemeClr val="bg1"/>
                </a:solidFill>
              </a:rPr>
              <a:t>47</a:t>
            </a:r>
            <a:r>
              <a:rPr lang="en-US" sz="2000" baseline="30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C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Stack temperature  		= </a:t>
            </a:r>
            <a:r>
              <a:rPr lang="en-US" sz="2000" dirty="0" smtClean="0">
                <a:solidFill>
                  <a:schemeClr val="bg1"/>
                </a:solidFill>
              </a:rPr>
              <a:t>140</a:t>
            </a:r>
            <a:r>
              <a:rPr lang="en-US" sz="2000" baseline="30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C</a:t>
            </a:r>
            <a:endParaRPr lang="en-US" sz="2000" baseline="30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Double pass as shown in picture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786" y="1546225"/>
            <a:ext cx="38100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Interruptions in Boiler </a:t>
            </a:r>
            <a:r>
              <a:rPr lang="en-US" dirty="0" smtClean="0">
                <a:solidFill>
                  <a:srgbClr val="FF33CC"/>
                </a:solidFill>
              </a:rPr>
              <a:t>Operation 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269" y="1722437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Initially an interruption was observed in the boiler forced draft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Hindrance in flow of flue gases through stack.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Tripping of gas </a:t>
            </a:r>
            <a:r>
              <a:rPr lang="en-US" sz="2000" dirty="0" smtClean="0">
                <a:solidFill>
                  <a:schemeClr val="bg1"/>
                </a:solidFill>
              </a:rPr>
              <a:t>burner, failure of combustion . </a:t>
            </a:r>
            <a:endParaRPr lang="en-US" sz="2000" dirty="0">
              <a:solidFill>
                <a:schemeClr val="bg1"/>
              </a:solidFill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Pressure drop of flue gases, furnace pressure goes on higher side.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Disturbance in proper air fuel ratio.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Condensation of flue gases due to acid dew point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</a:rPr>
              <a:t> soot formation &amp; Chocking </a:t>
            </a:r>
            <a:r>
              <a:rPr lang="en-US" sz="2000" dirty="0">
                <a:solidFill>
                  <a:schemeClr val="bg1"/>
                </a:solidFill>
              </a:rPr>
              <a:t>in </a:t>
            </a:r>
            <a:r>
              <a:rPr lang="en-US" sz="2000" dirty="0" smtClean="0">
                <a:solidFill>
                  <a:schemeClr val="bg1"/>
                </a:solidFill>
              </a:rPr>
              <a:t>economizer.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Case 2:  </a:t>
            </a:r>
            <a:r>
              <a:rPr lang="en-US" dirty="0">
                <a:solidFill>
                  <a:srgbClr val="FF33CC"/>
                </a:solidFill>
              </a:rPr>
              <a:t>S</a:t>
            </a:r>
            <a:r>
              <a:rPr lang="en-US" dirty="0" smtClean="0">
                <a:solidFill>
                  <a:srgbClr val="FF33CC"/>
                </a:solidFill>
              </a:rPr>
              <a:t>pecification </a:t>
            </a:r>
            <a:r>
              <a:rPr lang="en-US" dirty="0">
                <a:solidFill>
                  <a:srgbClr val="FF33CC"/>
                </a:solidFill>
              </a:rPr>
              <a:t>of Economizer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76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Coil length 			= </a:t>
            </a:r>
            <a:r>
              <a:rPr lang="en-US" sz="2000" dirty="0" smtClean="0">
                <a:solidFill>
                  <a:schemeClr val="bg1"/>
                </a:solidFill>
              </a:rPr>
              <a:t>55.5 </a:t>
            </a:r>
            <a:r>
              <a:rPr lang="en-US" sz="2000" dirty="0">
                <a:solidFill>
                  <a:schemeClr val="bg1"/>
                </a:solidFill>
              </a:rPr>
              <a:t>m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No . Of coils 			= 36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Diameter of tube 		= 31.8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H.S of economizer 		= </a:t>
            </a:r>
            <a:r>
              <a:rPr lang="en-US" sz="2000" dirty="0" smtClean="0">
                <a:solidFill>
                  <a:schemeClr val="bg1"/>
                </a:solidFill>
              </a:rPr>
              <a:t>200 </a:t>
            </a:r>
            <a:r>
              <a:rPr lang="en-US" sz="2000" dirty="0">
                <a:solidFill>
                  <a:schemeClr val="bg1"/>
                </a:solidFill>
              </a:rPr>
              <a:t>m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Rise in feed water temp	= </a:t>
            </a:r>
            <a:r>
              <a:rPr lang="en-US" sz="2000" dirty="0" smtClean="0">
                <a:solidFill>
                  <a:schemeClr val="bg1"/>
                </a:solidFill>
              </a:rPr>
              <a:t>42</a:t>
            </a:r>
            <a:r>
              <a:rPr lang="en-US" sz="2000" baseline="30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C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Stack temperature  		= 170</a:t>
            </a:r>
            <a:r>
              <a:rPr lang="en-US" sz="2000" baseline="30000" dirty="0">
                <a:solidFill>
                  <a:schemeClr val="bg1"/>
                </a:solidFill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C</a:t>
            </a:r>
            <a:endParaRPr lang="en-US" sz="2000" baseline="30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Double pass as shown in picture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584960"/>
            <a:ext cx="3641849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Boiler Diagram after modification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1304731"/>
            <a:ext cx="77247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04800" y="228600"/>
          <a:ext cx="86106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Smooth &amp; Efficient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After induction of I.D fan, boiler operate smoothly &amp; efficiently no tripping of burner observed.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Proper burning of fuel and furnace temperature maintained throughout the boiler.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Velocity </a:t>
            </a:r>
            <a:r>
              <a:rPr lang="en-US" sz="2000" dirty="0" smtClean="0">
                <a:solidFill>
                  <a:schemeClr val="bg1"/>
                </a:solidFill>
              </a:rPr>
              <a:t>&amp; pressure drop of </a:t>
            </a:r>
            <a:r>
              <a:rPr lang="en-US" sz="2000" dirty="0">
                <a:solidFill>
                  <a:schemeClr val="bg1"/>
                </a:solidFill>
              </a:rPr>
              <a:t>flue gases </a:t>
            </a:r>
            <a:r>
              <a:rPr lang="en-US" sz="2000" dirty="0" smtClean="0">
                <a:solidFill>
                  <a:schemeClr val="bg1"/>
                </a:solidFill>
              </a:rPr>
              <a:t> maintained </a:t>
            </a:r>
            <a:r>
              <a:rPr lang="en-US" sz="2000" dirty="0">
                <a:solidFill>
                  <a:schemeClr val="bg1"/>
                </a:solidFill>
              </a:rPr>
              <a:t>upto stack, no hindrance observed in path of flue gases.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</a:rPr>
              <a:t>Boiler </a:t>
            </a:r>
            <a:r>
              <a:rPr lang="en-US" sz="2000" dirty="0" smtClean="0">
                <a:solidFill>
                  <a:schemeClr val="bg1"/>
                </a:solidFill>
              </a:rPr>
              <a:t>balanced draft maintained no higher variation observed in draft.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</a:rPr>
              <a:t>No any condensation </a:t>
            </a:r>
            <a:r>
              <a:rPr lang="en-US" sz="2000" dirty="0">
                <a:solidFill>
                  <a:schemeClr val="bg1"/>
                </a:solidFill>
              </a:rPr>
              <a:t>of flue gases </a:t>
            </a:r>
            <a:r>
              <a:rPr lang="en-US" sz="2000" dirty="0" smtClean="0">
                <a:solidFill>
                  <a:schemeClr val="bg1"/>
                </a:solidFill>
              </a:rPr>
              <a:t>observed </a:t>
            </a:r>
            <a:r>
              <a:rPr lang="en-US" sz="2000" dirty="0">
                <a:solidFill>
                  <a:schemeClr val="bg1"/>
                </a:solidFill>
              </a:rPr>
              <a:t>at economizer.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pPr algn="just">
              <a:lnSpc>
                <a:spcPct val="170000"/>
              </a:lnSpc>
            </a:pP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33CC"/>
                </a:solidFill>
              </a:rPr>
              <a:t>Saving of Economizer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aseline="300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0775574"/>
              </p:ext>
            </p:extLst>
          </p:nvPr>
        </p:nvGraphicFramePr>
        <p:xfrm>
          <a:off x="542731" y="1077931"/>
          <a:ext cx="8153400" cy="546970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89204">
                  <a:extLst>
                    <a:ext uri="{9D8B030D-6E8A-4147-A177-3AD203B41FA5}">
                      <a16:colId xmlns="" xmlns:a16="http://schemas.microsoft.com/office/drawing/2014/main" val="2873799446"/>
                    </a:ext>
                  </a:extLst>
                </a:gridCol>
                <a:gridCol w="4628356">
                  <a:extLst>
                    <a:ext uri="{9D8B030D-6E8A-4147-A177-3AD203B41FA5}">
                      <a16:colId xmlns="" xmlns:a16="http://schemas.microsoft.com/office/drawing/2014/main" val="2540311491"/>
                    </a:ext>
                  </a:extLst>
                </a:gridCol>
                <a:gridCol w="1734766">
                  <a:extLst>
                    <a:ext uri="{9D8B030D-6E8A-4147-A177-3AD203B41FA5}">
                      <a16:colId xmlns="" xmlns:a16="http://schemas.microsoft.com/office/drawing/2014/main" val="1888770768"/>
                    </a:ext>
                  </a:extLst>
                </a:gridCol>
                <a:gridCol w="1301074">
                  <a:extLst>
                    <a:ext uri="{9D8B030D-6E8A-4147-A177-3AD203B41FA5}">
                      <a16:colId xmlns="" xmlns:a16="http://schemas.microsoft.com/office/drawing/2014/main" val="2058886473"/>
                    </a:ext>
                  </a:extLst>
                </a:gridCol>
              </a:tblGrid>
              <a:tr h="457199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  <a:r>
                        <a:rPr lang="en-US" baseline="0" dirty="0"/>
                        <a:t> 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 of Exhaust Temp: </a:t>
                      </a:r>
                      <a:r>
                        <a:rPr lang="en-US" baseline="30000" dirty="0"/>
                        <a:t>0</a:t>
                      </a:r>
                      <a:r>
                        <a:rPr lang="en-US" dirty="0"/>
                        <a:t>C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1130311"/>
                  </a:ext>
                </a:extLst>
              </a:tr>
              <a:tr h="31539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220 </a:t>
                      </a:r>
                      <a:r>
                        <a:rPr lang="en-US" baseline="30000" dirty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170 </a:t>
                      </a:r>
                      <a:r>
                        <a:rPr lang="en-US" baseline="30000" dirty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0061255"/>
                  </a:ext>
                </a:extLst>
              </a:tr>
              <a:tr h="5620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Steam</a:t>
                      </a:r>
                      <a:r>
                        <a:rPr lang="en-US" baseline="0" dirty="0"/>
                        <a:t> generation kg/h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7303327"/>
                  </a:ext>
                </a:extLst>
              </a:tr>
              <a:tr h="5620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S/H</a:t>
                      </a:r>
                      <a:r>
                        <a:rPr lang="en-US" baseline="0" dirty="0"/>
                        <a:t> steam enthalpy kcal/kg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747.2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747.2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1373003"/>
                  </a:ext>
                </a:extLst>
              </a:tr>
              <a:tr h="5564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Feed water enthalpy</a:t>
                      </a:r>
                      <a:r>
                        <a:rPr lang="en-US" baseline="0" dirty="0"/>
                        <a:t> kcal/kg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7331941"/>
                  </a:ext>
                </a:extLst>
              </a:tr>
              <a:tr h="5620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04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losses %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11.07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7480869"/>
                  </a:ext>
                </a:extLst>
              </a:tr>
              <a:tr h="5620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05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Boiler</a:t>
                      </a:r>
                      <a:r>
                        <a:rPr lang="en-US" baseline="0" dirty="0"/>
                        <a:t> efficiency %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86.0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88.93</a:t>
                      </a:r>
                    </a:p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6739041"/>
                  </a:ext>
                </a:extLst>
              </a:tr>
              <a:tr h="5620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06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en-US" dirty="0"/>
                        <a:t>Bio</a:t>
                      </a:r>
                      <a:r>
                        <a:rPr lang="en-US" baseline="0" dirty="0"/>
                        <a:t> gas is main fuel to generate steam approximate </a:t>
                      </a:r>
                      <a:r>
                        <a:rPr lang="en-US" baseline="0" dirty="0" smtClean="0"/>
                        <a:t>98% </a:t>
                      </a:r>
                      <a:r>
                        <a:rPr lang="en-US" baseline="0" dirty="0"/>
                        <a:t>steam generated , remaining from Natural gas 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620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Natural</a:t>
                      </a:r>
                      <a:r>
                        <a:rPr lang="en-US" baseline="0" dirty="0"/>
                        <a:t> gas consumed m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/h</a:t>
                      </a:r>
                      <a:endParaRPr lang="en-US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5676931"/>
                  </a:ext>
                </a:extLst>
              </a:tr>
              <a:tr h="5620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Natural gas saved/day </a:t>
                      </a:r>
                      <a:endParaRPr lang="en-US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</a:t>
                      </a:r>
                      <a:r>
                        <a:rPr lang="en-US" baseline="0" dirty="0" smtClean="0"/>
                        <a:t>×</a:t>
                      </a:r>
                      <a:r>
                        <a:rPr lang="en-US" dirty="0" smtClean="0"/>
                        <a:t>24</a:t>
                      </a:r>
                      <a:r>
                        <a:rPr lang="en-US" dirty="0"/>
                        <a:t>= </a:t>
                      </a:r>
                      <a:r>
                        <a:rPr lang="en-US" dirty="0" smtClean="0"/>
                        <a:t>720 </a:t>
                      </a:r>
                      <a:r>
                        <a:rPr lang="en-US" dirty="0"/>
                        <a:t>m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/day</a:t>
                      </a:r>
                      <a:endParaRPr lang="en-US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550152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CC"/>
                </a:solidFill>
              </a:rPr>
              <a:t>Pay back of Economizer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8582972"/>
              </p:ext>
            </p:extLst>
          </p:nvPr>
        </p:nvGraphicFramePr>
        <p:xfrm>
          <a:off x="685800" y="1371600"/>
          <a:ext cx="80010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4218268067"/>
                    </a:ext>
                  </a:extLst>
                </a:gridCol>
                <a:gridCol w="5570456">
                  <a:extLst>
                    <a:ext uri="{9D8B030D-6E8A-4147-A177-3AD203B41FA5}">
                      <a16:colId xmlns="" xmlns:a16="http://schemas.microsoft.com/office/drawing/2014/main" val="422852508"/>
                    </a:ext>
                  </a:extLst>
                </a:gridCol>
                <a:gridCol w="1897144">
                  <a:extLst>
                    <a:ext uri="{9D8B030D-6E8A-4147-A177-3AD203B41FA5}">
                      <a16:colId xmlns="" xmlns:a16="http://schemas.microsoft.com/office/drawing/2014/main" val="4214139719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Description 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Cost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 Rs.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6083388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Cost</a:t>
                      </a:r>
                      <a:r>
                        <a:rPr lang="en-US" sz="2000" baseline="0" dirty="0"/>
                        <a:t> of natural gas/m</a:t>
                      </a:r>
                      <a:r>
                        <a:rPr lang="en-US" sz="2000" baseline="30000" dirty="0"/>
                        <a:t>3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695852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Cost</a:t>
                      </a:r>
                      <a:r>
                        <a:rPr lang="en-US" sz="2000" baseline="0" dirty="0"/>
                        <a:t> of natural gas saved /day </a:t>
                      </a:r>
                      <a:endParaRPr lang="en-US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45 × </a:t>
                      </a:r>
                      <a:r>
                        <a:rPr lang="en-US" sz="2000" dirty="0" smtClean="0"/>
                        <a:t>720= 32400</a:t>
                      </a:r>
                      <a:endParaRPr lang="en-US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7133869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03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Cost</a:t>
                      </a:r>
                      <a:r>
                        <a:rPr lang="en-US" sz="2000" baseline="0" dirty="0"/>
                        <a:t> of economizer material , Ducts, headers</a:t>
                      </a:r>
                      <a:endParaRPr lang="en-US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5.0 million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7345009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Cost</a:t>
                      </a:r>
                      <a:r>
                        <a:rPr lang="en-US" sz="2000" baseline="0" dirty="0"/>
                        <a:t> of economizer design, fabrication &amp; erection </a:t>
                      </a:r>
                      <a:endParaRPr lang="en-US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</a:t>
                      </a:r>
                      <a:r>
                        <a:rPr lang="en-US" sz="2000" baseline="0" dirty="0"/>
                        <a:t> million </a:t>
                      </a:r>
                      <a:endParaRPr lang="en-US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451560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Total cost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6.5 million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1076699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Pay back</a:t>
                      </a:r>
                      <a:r>
                        <a:rPr lang="en-US" sz="2000" baseline="0" dirty="0"/>
                        <a:t> period </a:t>
                      </a:r>
                      <a:endParaRPr lang="en-US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200 </a:t>
                      </a:r>
                      <a:r>
                        <a:rPr lang="en-US" sz="2000" dirty="0"/>
                        <a:t>days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405004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CC"/>
                </a:solidFill>
              </a:rPr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960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Auto draft control system is essential for proper &amp; efficient operation of boiler. 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Boiler engineer should ensure their operators are professionally trained on furnace draft control.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Proper analysis essential before induction of heat exchangers in boilers to maintain proper draft of boiler. 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Maintaining </a:t>
            </a:r>
            <a:r>
              <a:rPr lang="en-US" sz="2400" dirty="0" smtClean="0">
                <a:solidFill>
                  <a:schemeClr val="bg1"/>
                </a:solidFill>
              </a:rPr>
              <a:t>an </a:t>
            </a:r>
            <a:r>
              <a:rPr lang="en-US" sz="2400" dirty="0" smtClean="0">
                <a:solidFill>
                  <a:schemeClr val="bg1"/>
                </a:solidFill>
              </a:rPr>
              <a:t>appropriate </a:t>
            </a:r>
            <a:r>
              <a:rPr lang="en-US" sz="2400" dirty="0">
                <a:solidFill>
                  <a:schemeClr val="bg1"/>
                </a:solidFill>
              </a:rPr>
              <a:t>draft is a sign of efficient and safe operation of boiler. </a:t>
            </a:r>
          </a:p>
          <a:p>
            <a:pPr algn="just">
              <a:lnSpc>
                <a:spcPct val="16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1981200"/>
            <a:ext cx="5562600" cy="3046988"/>
          </a:xfrm>
          <a:prstGeom prst="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endParaRPr 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0" name="AutoShape 2" descr="Greenpop Shares 4 Ways to Make Planting Trees Cou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solidFill>
                  <a:srgbClr val="FF33CC"/>
                </a:solidFill>
              </a:rPr>
              <a:t>INTRODUCTION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994" y="1040359"/>
            <a:ext cx="8472206" cy="5970041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Boiler unit has a significant requirement of sufficient quantity of air for complete combustion &amp; exhausting combustion products to the atmosphere after they have given their energy content at the required region. 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The term Draft defined as ‘differential in pressure’  the difference between the atmospheric pressure &amp; the pressure in the interior of flue </a:t>
            </a:r>
            <a:r>
              <a:rPr lang="en-US" sz="2000" dirty="0" smtClean="0">
                <a:solidFill>
                  <a:schemeClr val="bg1"/>
                </a:solidFill>
              </a:rPr>
              <a:t>gases (boiler furnace, vaporizing bank, dust collector inlet, heat exchangers &amp; stack). </a:t>
            </a:r>
            <a:r>
              <a:rPr lang="en-US" sz="2000" dirty="0">
                <a:solidFill>
                  <a:schemeClr val="bg1"/>
                </a:solidFill>
              </a:rPr>
              <a:t>It is expressed in inches of water (in water column)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</a:rPr>
              <a:t>In this paper a case study has been carried out on the distillery gas fired boiler of our sister concern. Paper briefly  explain draft, draft analysis, draft control and its effects.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5532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Classification of Boiler Draft 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926835" y="1278290"/>
          <a:ext cx="7239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Boiler Draft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sz="2200" dirty="0">
                <a:solidFill>
                  <a:schemeClr val="bg1"/>
                </a:solidFill>
              </a:rPr>
              <a:t>Draft is one of the most critical aspects in any boiler system. </a:t>
            </a:r>
          </a:p>
          <a:p>
            <a:pPr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/>
                </a:solidFill>
              </a:rPr>
              <a:t>The boiler furnaces operated too </a:t>
            </a:r>
            <a:r>
              <a:rPr lang="en-US" sz="2200" dirty="0">
                <a:solidFill>
                  <a:schemeClr val="bg1"/>
                </a:solidFill>
              </a:rPr>
              <a:t>much negative draft can cause a flame to be pulled off the burner head</a:t>
            </a:r>
            <a:r>
              <a:rPr lang="en-US" sz="2200" dirty="0" smtClean="0">
                <a:solidFill>
                  <a:schemeClr val="bg1"/>
                </a:solidFill>
              </a:rPr>
              <a:t>, draft too much air through the furnace, </a:t>
            </a:r>
            <a:r>
              <a:rPr lang="en-US" sz="2200" dirty="0">
                <a:solidFill>
                  <a:schemeClr val="bg1"/>
                </a:solidFill>
              </a:rPr>
              <a:t>flue gas condensation, CO </a:t>
            </a:r>
            <a:r>
              <a:rPr lang="en-US" sz="2200" dirty="0" smtClean="0">
                <a:solidFill>
                  <a:schemeClr val="bg1"/>
                </a:solidFill>
              </a:rPr>
              <a:t>formation </a:t>
            </a:r>
            <a:r>
              <a:rPr lang="en-US" sz="2200" dirty="0">
                <a:solidFill>
                  <a:schemeClr val="bg1"/>
                </a:solidFill>
              </a:rPr>
              <a:t>and soot formation.</a:t>
            </a:r>
          </a:p>
          <a:p>
            <a:pPr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sz="2200" dirty="0">
                <a:solidFill>
                  <a:schemeClr val="bg1"/>
                </a:solidFill>
              </a:rPr>
              <a:t>Too much positive draft can create excessive heat at the head , cause premature failure &amp; lost in thermal energy from the boiler.</a:t>
            </a:r>
          </a:p>
          <a:p>
            <a:pPr algn="just">
              <a:lnSpc>
                <a:spcPct val="18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</a:rPr>
              <a:t>Better Draft control can help to reduce overall boiler losses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reduce nitrogen oxide </a:t>
            </a:r>
            <a:r>
              <a:rPr lang="en-US" sz="2000" dirty="0" err="1" smtClean="0">
                <a:solidFill>
                  <a:schemeClr val="bg1"/>
                </a:solidFill>
              </a:rPr>
              <a:t>Nox</a:t>
            </a:r>
            <a:r>
              <a:rPr lang="en-US" sz="2000" dirty="0" smtClean="0">
                <a:solidFill>
                  <a:schemeClr val="bg1"/>
                </a:solidFill>
              </a:rPr>
              <a:t>, &amp; reduce environment hazards. 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CC"/>
                </a:solidFill>
              </a:rPr>
              <a:t>Benefits of Balanced Boiler Draft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Artificial balanced draft is Combination of forced draft (F.D) and induced draft (I.D).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The balanced draft helps to ensure that there is a consistent flow of air into the furnace, which helps to maintain a stable combustion &amp; temperature</a:t>
            </a:r>
            <a:r>
              <a:rPr lang="en-US" sz="2000" dirty="0" smtClean="0">
                <a:solidFill>
                  <a:schemeClr val="bg1"/>
                </a:solidFill>
              </a:rPr>
              <a:t>..</a:t>
            </a:r>
            <a:endParaRPr lang="en-US" sz="2000" dirty="0">
              <a:solidFill>
                <a:schemeClr val="bg1"/>
              </a:solidFill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To maintain velocity of flue gases to get better heat transfer coefficient in the </a:t>
            </a:r>
            <a:r>
              <a:rPr lang="en-US" sz="2000" dirty="0" smtClean="0">
                <a:solidFill>
                  <a:schemeClr val="bg1"/>
                </a:solidFill>
              </a:rPr>
              <a:t>boiler &amp; reduce overall pressure drop of flue gases.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</a:rPr>
              <a:t>Balanced boiler draft more economical, safe &amp; better </a:t>
            </a:r>
            <a:r>
              <a:rPr lang="en-US" sz="2000" dirty="0" smtClean="0">
                <a:solidFill>
                  <a:schemeClr val="bg1"/>
                </a:solidFill>
              </a:rPr>
              <a:t>control.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CC"/>
                </a:solidFill>
              </a:rPr>
              <a:t>Boiler Draft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0292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Pressure drop calculation along the gas path is complex, it’s a function of the rate of flow, cross sections, changes of direction &amp; length of various sections.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Bernoulli equation basically used to calculate pressure drop across boiler ducts and flues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Pressure drop in tabular through flues and stack</a:t>
            </a:r>
          </a:p>
          <a:p>
            <a:pPr algn="just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2000" contrast="48000"/>
          </a:blip>
          <a:srcRect/>
          <a:stretch>
            <a:fillRect/>
          </a:stretch>
        </p:blipFill>
        <p:spPr bwMode="auto">
          <a:xfrm>
            <a:off x="1143000" y="3962400"/>
            <a:ext cx="4869483" cy="64013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lum bright="-12000" contrast="72000"/>
          </a:blip>
          <a:srcRect/>
          <a:stretch>
            <a:fillRect/>
          </a:stretch>
        </p:blipFill>
        <p:spPr bwMode="auto">
          <a:xfrm>
            <a:off x="1143000" y="5334000"/>
            <a:ext cx="3276600" cy="6096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33CC"/>
                </a:solidFill>
              </a:rPr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7150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A case study has been carried out on the distillery gas fired boiler of our sister concern while increasing the heating surface and passes of its economizer. 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	Boiler </a:t>
            </a:r>
            <a:r>
              <a:rPr lang="en-US" sz="2000" dirty="0">
                <a:solidFill>
                  <a:schemeClr val="bg1"/>
                </a:solidFill>
              </a:rPr>
              <a:t>capacity 			= 	20 TPH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Bio </a:t>
            </a:r>
            <a:r>
              <a:rPr lang="en-US" sz="2000" dirty="0">
                <a:solidFill>
                  <a:schemeClr val="bg1"/>
                </a:solidFill>
              </a:rPr>
              <a:t>gas &amp; Natural gas fired boiler 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Working </a:t>
            </a:r>
            <a:r>
              <a:rPr lang="en-US" sz="2000" dirty="0">
                <a:solidFill>
                  <a:schemeClr val="bg1"/>
                </a:solidFill>
              </a:rPr>
              <a:t>pressure &amp; temp 		= 	24 bar &amp; 340</a:t>
            </a:r>
            <a:r>
              <a:rPr lang="en-US" sz="2000" baseline="30000" dirty="0">
                <a:solidFill>
                  <a:schemeClr val="bg1"/>
                </a:solidFill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Stack </a:t>
            </a:r>
            <a:r>
              <a:rPr lang="en-US" sz="2000" dirty="0">
                <a:solidFill>
                  <a:schemeClr val="bg1"/>
                </a:solidFill>
              </a:rPr>
              <a:t>temperature 			= 	220</a:t>
            </a:r>
            <a:r>
              <a:rPr lang="en-US" sz="2000" baseline="30000" dirty="0">
                <a:solidFill>
                  <a:schemeClr val="bg1"/>
                </a:solidFill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Intend to capture the maximum energy from boiler flue </a:t>
            </a:r>
            <a:r>
              <a:rPr lang="en-US" sz="2000" dirty="0" smtClean="0">
                <a:solidFill>
                  <a:schemeClr val="bg1"/>
                </a:solidFill>
              </a:rPr>
              <a:t>gases, increasing </a:t>
            </a:r>
            <a:r>
              <a:rPr lang="en-US" sz="2000" dirty="0">
                <a:solidFill>
                  <a:schemeClr val="bg1"/>
                </a:solidFill>
              </a:rPr>
              <a:t>heating surface &amp; passes of present economizer,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Target is to bring down the stack temperature in range of 160-170 </a:t>
            </a:r>
            <a:r>
              <a:rPr lang="en-US" sz="2000" baseline="30000" dirty="0" err="1">
                <a:solidFill>
                  <a:schemeClr val="bg1"/>
                </a:solidFill>
              </a:rPr>
              <a:t>o</a:t>
            </a:r>
            <a:r>
              <a:rPr lang="en-US" sz="2000" dirty="0" err="1">
                <a:solidFill>
                  <a:schemeClr val="bg1"/>
                </a:solidFill>
              </a:rPr>
              <a:t>C.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599"/>
            <a:ext cx="6934200" cy="4937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Matol Distillery Boiler Diagram</a:t>
            </a:r>
            <a:endParaRPr lang="en-US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Existing </a:t>
            </a:r>
            <a:r>
              <a:rPr lang="en-US" dirty="0">
                <a:solidFill>
                  <a:srgbClr val="FF33CC"/>
                </a:solidFill>
              </a:rPr>
              <a:t>Specification of Economizer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4800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Coil length 	 		= 25m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No . Of coils			= 12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Diameter of tube	(mm)	= 50.1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H.S of economizer		= 67m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Rise in </a:t>
            </a:r>
            <a:r>
              <a:rPr lang="en-US" sz="2000" dirty="0" smtClean="0">
                <a:solidFill>
                  <a:schemeClr val="bg1"/>
                </a:solidFill>
              </a:rPr>
              <a:t>feed water temp	= 20</a:t>
            </a:r>
            <a:r>
              <a:rPr lang="en-US" sz="2000" baseline="30000" dirty="0" smtClean="0">
                <a:solidFill>
                  <a:schemeClr val="bg1"/>
                </a:solidFill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C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Stack temperature  	</a:t>
            </a:r>
            <a:r>
              <a:rPr lang="en-US" sz="2000" dirty="0" smtClean="0">
                <a:solidFill>
                  <a:schemeClr val="bg1"/>
                </a:solidFill>
              </a:rPr>
              <a:t>	= </a:t>
            </a:r>
            <a:r>
              <a:rPr lang="en-US" sz="2000" dirty="0">
                <a:solidFill>
                  <a:schemeClr val="bg1"/>
                </a:solidFill>
              </a:rPr>
              <a:t>220</a:t>
            </a:r>
            <a:r>
              <a:rPr lang="en-US" sz="2000" baseline="30000" dirty="0">
                <a:solidFill>
                  <a:schemeClr val="bg1"/>
                </a:solidFill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Single pass as shown in picture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447800"/>
            <a:ext cx="320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2347</TotalTime>
  <Words>741</Words>
  <Application>Microsoft Office PowerPoint</Application>
  <PresentationFormat>On-screen Show (4:3)</PresentationFormat>
  <Paragraphs>154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Significance of Draft system &amp; Performance of Economizer   </vt:lpstr>
      <vt:lpstr>INTRODUCTION </vt:lpstr>
      <vt:lpstr>Classification of Boiler Draft </vt:lpstr>
      <vt:lpstr>Boiler Draft Control </vt:lpstr>
      <vt:lpstr>Benefits of Balanced Boiler Draft </vt:lpstr>
      <vt:lpstr>Boiler Draft Analysis </vt:lpstr>
      <vt:lpstr>Case Study</vt:lpstr>
      <vt:lpstr>Matol Distillery Boiler Diagram</vt:lpstr>
      <vt:lpstr>Existing Specification of Economizer</vt:lpstr>
      <vt:lpstr>Case 1:  specification of Economizer</vt:lpstr>
      <vt:lpstr>Interruptions in Boiler Operation </vt:lpstr>
      <vt:lpstr>Case 2:  Specification of Economizer</vt:lpstr>
      <vt:lpstr>Boiler Diagram after modification</vt:lpstr>
      <vt:lpstr>Slide 14</vt:lpstr>
      <vt:lpstr>Smooth &amp; Efficient Operation</vt:lpstr>
      <vt:lpstr>Saving of Economizer </vt:lpstr>
      <vt:lpstr>Pay back of Economizer </vt:lpstr>
      <vt:lpstr>Conclusion 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Significance of Draft system &amp; Performance of Economizer</dc:title>
  <dc:creator>Kashif</dc:creator>
  <cp:lastModifiedBy>Windows User</cp:lastModifiedBy>
  <cp:revision>123</cp:revision>
  <dcterms:created xsi:type="dcterms:W3CDTF">2023-07-31T05:43:08Z</dcterms:created>
  <dcterms:modified xsi:type="dcterms:W3CDTF">2023-09-12T03:27:50Z</dcterms:modified>
</cp:coreProperties>
</file>